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73" r:id="rId2"/>
    <p:sldMasterId id="2147483797" r:id="rId3"/>
  </p:sldMasterIdLst>
  <p:notesMasterIdLst>
    <p:notesMasterId r:id="rId31"/>
  </p:notesMasterIdLst>
  <p:handoutMasterIdLst>
    <p:handoutMasterId r:id="rId32"/>
  </p:handoutMasterIdLst>
  <p:sldIdLst>
    <p:sldId id="330" r:id="rId4"/>
    <p:sldId id="326" r:id="rId5"/>
    <p:sldId id="270" r:id="rId6"/>
    <p:sldId id="302" r:id="rId7"/>
    <p:sldId id="303" r:id="rId8"/>
    <p:sldId id="304" r:id="rId9"/>
    <p:sldId id="305" r:id="rId10"/>
    <p:sldId id="306" r:id="rId11"/>
    <p:sldId id="307" r:id="rId12"/>
    <p:sldId id="308" r:id="rId13"/>
    <p:sldId id="309" r:id="rId14"/>
    <p:sldId id="310" r:id="rId15"/>
    <p:sldId id="311" r:id="rId16"/>
    <p:sldId id="312" r:id="rId17"/>
    <p:sldId id="329" r:id="rId18"/>
    <p:sldId id="328" r:id="rId19"/>
    <p:sldId id="325" r:id="rId20"/>
    <p:sldId id="315" r:id="rId21"/>
    <p:sldId id="316" r:id="rId22"/>
    <p:sldId id="322" r:id="rId23"/>
    <p:sldId id="323" r:id="rId24"/>
    <p:sldId id="324" r:id="rId25"/>
    <p:sldId id="318" r:id="rId26"/>
    <p:sldId id="319" r:id="rId27"/>
    <p:sldId id="331" r:id="rId28"/>
    <p:sldId id="332" r:id="rId29"/>
    <p:sldId id="287" r:id="rId30"/>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RYOybLQYqDYBodLOuLj/w==" hashData="sQ3HD9OI1Aa3glKu7yxvosSkuxg="/>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4660"/>
  </p:normalViewPr>
  <p:slideViewPr>
    <p:cSldViewPr snapToGrid="0">
      <p:cViewPr varScale="1">
        <p:scale>
          <a:sx n="83" d="100"/>
          <a:sy n="83" d="100"/>
        </p:scale>
        <p:origin x="-108"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55938" cy="46672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95738" y="1"/>
            <a:ext cx="3055937" cy="466725"/>
          </a:xfrm>
          <a:prstGeom prst="rect">
            <a:avLst/>
          </a:prstGeom>
        </p:spPr>
        <p:txBody>
          <a:bodyPr vert="horz" lIns="91429" tIns="45714" rIns="91429" bIns="45714" rtlCol="0"/>
          <a:lstStyle>
            <a:lvl1pPr algn="r">
              <a:defRPr sz="1200"/>
            </a:lvl1pPr>
          </a:lstStyle>
          <a:p>
            <a:fld id="{BB7811B5-3635-4A03-8C6E-86853E6831D0}" type="datetimeFigureOut">
              <a:rPr lang="en-US" smtClean="0"/>
              <a:t>4/5/2018</a:t>
            </a:fld>
            <a:endParaRPr lang="en-US"/>
          </a:p>
        </p:txBody>
      </p:sp>
      <p:sp>
        <p:nvSpPr>
          <p:cNvPr id="4" name="Footer Placeholder 3"/>
          <p:cNvSpPr>
            <a:spLocks noGrp="1"/>
          </p:cNvSpPr>
          <p:nvPr>
            <p:ph type="ftr" sz="quarter" idx="2"/>
          </p:nvPr>
        </p:nvSpPr>
        <p:spPr>
          <a:xfrm>
            <a:off x="1" y="8842375"/>
            <a:ext cx="3055938" cy="46672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29" tIns="45714" rIns="91429" bIns="45714" rtlCol="0" anchor="b"/>
          <a:lstStyle>
            <a:lvl1pPr algn="r">
              <a:defRPr sz="1200"/>
            </a:lvl1pPr>
          </a:lstStyle>
          <a:p>
            <a:fld id="{BBAD605A-F606-47AA-9C81-A298AA0BF7A3}" type="slidenum">
              <a:rPr lang="en-US" smtClean="0"/>
              <a:t>‹#›</a:t>
            </a:fld>
            <a:endParaRPr lang="en-US"/>
          </a:p>
        </p:txBody>
      </p:sp>
    </p:spTree>
    <p:extLst>
      <p:ext uri="{BB962C8B-B14F-4D97-AF65-F5344CB8AC3E}">
        <p14:creationId xmlns:p14="http://schemas.microsoft.com/office/powerpoint/2010/main" val="422440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56414" cy="467072"/>
          </a:xfrm>
          <a:prstGeom prst="rect">
            <a:avLst/>
          </a:prstGeom>
        </p:spPr>
        <p:txBody>
          <a:bodyPr vert="horz" lIns="93485" tIns="46743" rIns="93485" bIns="46743" rtlCol="0"/>
          <a:lstStyle>
            <a:lvl1pPr algn="l">
              <a:defRPr sz="1200"/>
            </a:lvl1pPr>
          </a:lstStyle>
          <a:p>
            <a:endParaRPr lang="en-US"/>
          </a:p>
        </p:txBody>
      </p:sp>
      <p:sp>
        <p:nvSpPr>
          <p:cNvPr id="3" name="Date Placeholder 2"/>
          <p:cNvSpPr>
            <a:spLocks noGrp="1"/>
          </p:cNvSpPr>
          <p:nvPr>
            <p:ph type="dt" idx="1"/>
          </p:nvPr>
        </p:nvSpPr>
        <p:spPr>
          <a:xfrm>
            <a:off x="3995218" y="1"/>
            <a:ext cx="3056414" cy="467072"/>
          </a:xfrm>
          <a:prstGeom prst="rect">
            <a:avLst/>
          </a:prstGeom>
        </p:spPr>
        <p:txBody>
          <a:bodyPr vert="horz" lIns="93485" tIns="46743" rIns="93485" bIns="46743" rtlCol="0"/>
          <a:lstStyle>
            <a:lvl1pPr algn="r">
              <a:defRPr sz="1200"/>
            </a:lvl1pPr>
          </a:lstStyle>
          <a:p>
            <a:fld id="{42528314-38A6-476E-883C-CACD698C7CD9}" type="datetimeFigureOut">
              <a:rPr lang="en-US" smtClean="0"/>
              <a:t>4/5/2018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85" tIns="46743" rIns="93485" bIns="46743"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85" tIns="46743" rIns="93485" bIns="467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56414" cy="467071"/>
          </a:xfrm>
          <a:prstGeom prst="rect">
            <a:avLst/>
          </a:prstGeom>
        </p:spPr>
        <p:txBody>
          <a:bodyPr vert="horz" lIns="93485" tIns="46743" rIns="93485" bIns="46743" rtlCol="0" anchor="b"/>
          <a:lstStyle>
            <a:lvl1pPr algn="l">
              <a:defRPr sz="1200"/>
            </a:lvl1pPr>
          </a:lstStyle>
          <a:p>
            <a:endParaRPr lang="en-US"/>
          </a:p>
        </p:txBody>
      </p:sp>
      <p:sp>
        <p:nvSpPr>
          <p:cNvPr id="7" name="Slide Number Placeholder 6"/>
          <p:cNvSpPr>
            <a:spLocks noGrp="1"/>
          </p:cNvSpPr>
          <p:nvPr>
            <p:ph type="sldNum" sz="quarter" idx="5"/>
          </p:nvPr>
        </p:nvSpPr>
        <p:spPr>
          <a:xfrm>
            <a:off x="3995218" y="8842031"/>
            <a:ext cx="3056414" cy="467071"/>
          </a:xfrm>
          <a:prstGeom prst="rect">
            <a:avLst/>
          </a:prstGeom>
        </p:spPr>
        <p:txBody>
          <a:bodyPr vert="horz" lIns="93485" tIns="46743" rIns="93485" bIns="46743" rtlCol="0" anchor="b"/>
          <a:lstStyle>
            <a:lvl1pPr algn="r">
              <a:defRPr sz="1200"/>
            </a:lvl1pPr>
          </a:lstStyle>
          <a:p>
            <a:fld id="{0E6AA502-6F3C-4666-8F78-CE67BF17F06F}" type="slidenum">
              <a:rPr lang="en-US" smtClean="0"/>
              <a:t>‹#›</a:t>
            </a:fld>
            <a:endParaRPr lang="en-US"/>
          </a:p>
        </p:txBody>
      </p:sp>
    </p:spTree>
    <p:extLst>
      <p:ext uri="{BB962C8B-B14F-4D97-AF65-F5344CB8AC3E}">
        <p14:creationId xmlns:p14="http://schemas.microsoft.com/office/powerpoint/2010/main" val="402740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8AC5E36C-5AD1-4370-A5B3-3F06E4B5E1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F2607BCE-6B08-4F7E-AC68-F21CD7C253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2" name="Slide Number Placeholder 3">
            <a:extLst>
              <a:ext uri="{FF2B5EF4-FFF2-40B4-BE49-F238E27FC236}">
                <a16:creationId xmlns:a16="http://schemas.microsoft.com/office/drawing/2014/main" xmlns="" id="{A6BE7859-6EBC-4340-B307-77F8993EA4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9569" indent="-292141">
              <a:defRPr>
                <a:solidFill>
                  <a:schemeClr val="tx1"/>
                </a:solidFill>
                <a:latin typeface="Calibri" panose="020F0502020204030204" pitchFamily="34" charset="0"/>
              </a:defRPr>
            </a:lvl2pPr>
            <a:lvl3pPr marL="1168568" indent="-233714">
              <a:defRPr>
                <a:solidFill>
                  <a:schemeClr val="tx1"/>
                </a:solidFill>
                <a:latin typeface="Calibri" panose="020F0502020204030204" pitchFamily="34" charset="0"/>
              </a:defRPr>
            </a:lvl3pPr>
            <a:lvl4pPr marL="1635996" indent="-233714">
              <a:defRPr>
                <a:solidFill>
                  <a:schemeClr val="tx1"/>
                </a:solidFill>
                <a:latin typeface="Calibri" panose="020F0502020204030204" pitchFamily="34" charset="0"/>
              </a:defRPr>
            </a:lvl4pPr>
            <a:lvl5pPr marL="2103423" indent="-233714">
              <a:defRPr>
                <a:solidFill>
                  <a:schemeClr val="tx1"/>
                </a:solidFill>
                <a:latin typeface="Calibri" panose="020F0502020204030204" pitchFamily="34" charset="0"/>
              </a:defRPr>
            </a:lvl5pPr>
            <a:lvl6pPr marL="2570851" indent="-233714" fontAlgn="base">
              <a:spcBef>
                <a:spcPct val="0"/>
              </a:spcBef>
              <a:spcAft>
                <a:spcPct val="0"/>
              </a:spcAft>
              <a:defRPr>
                <a:solidFill>
                  <a:schemeClr val="tx1"/>
                </a:solidFill>
                <a:latin typeface="Calibri" panose="020F0502020204030204" pitchFamily="34" charset="0"/>
              </a:defRPr>
            </a:lvl6pPr>
            <a:lvl7pPr marL="3038278" indent="-233714" fontAlgn="base">
              <a:spcBef>
                <a:spcPct val="0"/>
              </a:spcBef>
              <a:spcAft>
                <a:spcPct val="0"/>
              </a:spcAft>
              <a:defRPr>
                <a:solidFill>
                  <a:schemeClr val="tx1"/>
                </a:solidFill>
                <a:latin typeface="Calibri" panose="020F0502020204030204" pitchFamily="34" charset="0"/>
              </a:defRPr>
            </a:lvl7pPr>
            <a:lvl8pPr marL="3505705" indent="-233714" fontAlgn="base">
              <a:spcBef>
                <a:spcPct val="0"/>
              </a:spcBef>
              <a:spcAft>
                <a:spcPct val="0"/>
              </a:spcAft>
              <a:defRPr>
                <a:solidFill>
                  <a:schemeClr val="tx1"/>
                </a:solidFill>
                <a:latin typeface="Calibri" panose="020F0502020204030204" pitchFamily="34" charset="0"/>
              </a:defRPr>
            </a:lvl8pPr>
            <a:lvl9pPr marL="3973133" indent="-233714" fontAlgn="base">
              <a:spcBef>
                <a:spcPct val="0"/>
              </a:spcBef>
              <a:spcAft>
                <a:spcPct val="0"/>
              </a:spcAft>
              <a:defRPr>
                <a:solidFill>
                  <a:schemeClr val="tx1"/>
                </a:solidFill>
                <a:latin typeface="Calibri" panose="020F0502020204030204" pitchFamily="34" charset="0"/>
              </a:defRPr>
            </a:lvl9pPr>
          </a:lstStyle>
          <a:p>
            <a:pPr defTabSz="934855" fontAlgn="base">
              <a:spcBef>
                <a:spcPct val="0"/>
              </a:spcBef>
              <a:spcAft>
                <a:spcPct val="0"/>
              </a:spcAft>
              <a:defRPr/>
            </a:pPr>
            <a:fld id="{7B663E70-FE5A-451C-8DEE-C1BB3217574B}" type="slidenum">
              <a:rPr lang="en-US" altLang="en-US">
                <a:solidFill>
                  <a:prstClr val="black"/>
                </a:solidFill>
              </a:rPr>
              <a:pPr defTabSz="934855" fontAlgn="base">
                <a:spcBef>
                  <a:spcPct val="0"/>
                </a:spcBef>
                <a:spcAft>
                  <a:spcPct val="0"/>
                </a:spcAft>
                <a:defRPr/>
              </a:pPr>
              <a:t>27</a:t>
            </a:fld>
            <a:endParaRPr lang="en-US" altLang="en-US">
              <a:solidFill>
                <a:prstClr val="black"/>
              </a:solidFill>
            </a:endParaRPr>
          </a:p>
        </p:txBody>
      </p:sp>
    </p:spTree>
    <p:extLst>
      <p:ext uri="{BB962C8B-B14F-4D97-AF65-F5344CB8AC3E}">
        <p14:creationId xmlns:p14="http://schemas.microsoft.com/office/powerpoint/2010/main" val="3662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95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1" y="1741715"/>
            <a:ext cx="6096000" cy="5116286"/>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Tree>
    <p:extLst>
      <p:ext uri="{BB962C8B-B14F-4D97-AF65-F5344CB8AC3E}">
        <p14:creationId xmlns:p14="http://schemas.microsoft.com/office/powerpoint/2010/main" val="67539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11" name="Picture Placeholder 8"/>
          <p:cNvSpPr>
            <a:spLocks noGrp="1"/>
          </p:cNvSpPr>
          <p:nvPr>
            <p:ph type="pic" sz="quarter" idx="34"/>
          </p:nvPr>
        </p:nvSpPr>
        <p:spPr>
          <a:xfrm>
            <a:off x="4325257" y="1945295"/>
            <a:ext cx="1741714" cy="1734745"/>
          </a:xfrm>
          <a:prstGeom prst="rect">
            <a:avLst/>
          </a:prstGeom>
        </p:spPr>
        <p:txBody>
          <a:bodyPr/>
          <a:lstStyle>
            <a:lvl1pPr>
              <a:defRPr sz="1800"/>
            </a:lvl1pPr>
          </a:lstStyle>
          <a:p>
            <a:endParaRPr lang="id-ID"/>
          </a:p>
        </p:txBody>
      </p:sp>
      <p:sp>
        <p:nvSpPr>
          <p:cNvPr id="14" name="Picture Placeholder 8"/>
          <p:cNvSpPr>
            <a:spLocks noGrp="1"/>
          </p:cNvSpPr>
          <p:nvPr>
            <p:ph type="pic" sz="quarter" idx="35"/>
          </p:nvPr>
        </p:nvSpPr>
        <p:spPr>
          <a:xfrm>
            <a:off x="6066971" y="1945295"/>
            <a:ext cx="1741714" cy="1734745"/>
          </a:xfrm>
          <a:prstGeom prst="rect">
            <a:avLst/>
          </a:prstGeom>
        </p:spPr>
        <p:txBody>
          <a:bodyPr/>
          <a:lstStyle>
            <a:lvl1pPr>
              <a:defRPr sz="1800"/>
            </a:lvl1pPr>
          </a:lstStyle>
          <a:p>
            <a:endParaRPr lang="id-ID"/>
          </a:p>
        </p:txBody>
      </p:sp>
      <p:sp>
        <p:nvSpPr>
          <p:cNvPr id="15" name="Picture Placeholder 8"/>
          <p:cNvSpPr>
            <a:spLocks noGrp="1"/>
          </p:cNvSpPr>
          <p:nvPr>
            <p:ph type="pic" sz="quarter" idx="36"/>
          </p:nvPr>
        </p:nvSpPr>
        <p:spPr>
          <a:xfrm>
            <a:off x="4325257" y="3680040"/>
            <a:ext cx="1741714" cy="1734745"/>
          </a:xfrm>
          <a:prstGeom prst="rect">
            <a:avLst/>
          </a:prstGeom>
        </p:spPr>
        <p:txBody>
          <a:bodyPr/>
          <a:lstStyle>
            <a:lvl1pPr>
              <a:defRPr sz="1800"/>
            </a:lvl1pPr>
          </a:lstStyle>
          <a:p>
            <a:endParaRPr lang="id-ID"/>
          </a:p>
        </p:txBody>
      </p:sp>
      <p:sp>
        <p:nvSpPr>
          <p:cNvPr id="16" name="Picture Placeholder 8"/>
          <p:cNvSpPr>
            <a:spLocks noGrp="1"/>
          </p:cNvSpPr>
          <p:nvPr>
            <p:ph type="pic" sz="quarter" idx="37"/>
          </p:nvPr>
        </p:nvSpPr>
        <p:spPr>
          <a:xfrm>
            <a:off x="6066971" y="3680040"/>
            <a:ext cx="1741714" cy="1734745"/>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108460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4" grpId="0"/>
      <p:bldP spid="15" grpId="0"/>
      <p:bldP spid="1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728593"/>
            <a:ext cx="12192000" cy="178809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Tree>
    <p:extLst>
      <p:ext uri="{BB962C8B-B14F-4D97-AF65-F5344CB8AC3E}">
        <p14:creationId xmlns:p14="http://schemas.microsoft.com/office/powerpoint/2010/main" val="316774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9" name="Picture Placeholder 8"/>
          <p:cNvSpPr>
            <a:spLocks noGrp="1"/>
          </p:cNvSpPr>
          <p:nvPr>
            <p:ph type="pic" sz="quarter" idx="34"/>
          </p:nvPr>
        </p:nvSpPr>
        <p:spPr>
          <a:xfrm>
            <a:off x="461418" y="1756006"/>
            <a:ext cx="2573086" cy="3583558"/>
          </a:xfrm>
          <a:prstGeom prst="rect">
            <a:avLst/>
          </a:prstGeom>
        </p:spPr>
        <p:txBody>
          <a:bodyPr/>
          <a:lstStyle>
            <a:lvl1pPr>
              <a:defRPr sz="1800"/>
            </a:lvl1pPr>
          </a:lstStyle>
          <a:p>
            <a:endParaRPr lang="id-ID" dirty="0"/>
          </a:p>
        </p:txBody>
      </p:sp>
      <p:sp>
        <p:nvSpPr>
          <p:cNvPr id="10" name="Picture Placeholder 8"/>
          <p:cNvSpPr>
            <a:spLocks noGrp="1"/>
          </p:cNvSpPr>
          <p:nvPr>
            <p:ph type="pic" sz="quarter" idx="35"/>
          </p:nvPr>
        </p:nvSpPr>
        <p:spPr>
          <a:xfrm>
            <a:off x="3312903" y="1756006"/>
            <a:ext cx="2573086" cy="3583558"/>
          </a:xfrm>
          <a:prstGeom prst="rect">
            <a:avLst/>
          </a:prstGeom>
        </p:spPr>
        <p:txBody>
          <a:bodyPr/>
          <a:lstStyle>
            <a:lvl1pPr>
              <a:defRPr sz="1800"/>
            </a:lvl1pPr>
          </a:lstStyle>
          <a:p>
            <a:endParaRPr lang="id-ID"/>
          </a:p>
        </p:txBody>
      </p:sp>
      <p:sp>
        <p:nvSpPr>
          <p:cNvPr id="11" name="Picture Placeholder 8"/>
          <p:cNvSpPr>
            <a:spLocks noGrp="1"/>
          </p:cNvSpPr>
          <p:nvPr>
            <p:ph type="pic" sz="quarter" idx="36"/>
          </p:nvPr>
        </p:nvSpPr>
        <p:spPr>
          <a:xfrm>
            <a:off x="6164388" y="1756006"/>
            <a:ext cx="2573086" cy="3583558"/>
          </a:xfrm>
          <a:prstGeom prst="rect">
            <a:avLst/>
          </a:prstGeom>
        </p:spPr>
        <p:txBody>
          <a:bodyPr/>
          <a:lstStyle>
            <a:lvl1pPr>
              <a:defRPr sz="1800"/>
            </a:lvl1pPr>
          </a:lstStyle>
          <a:p>
            <a:endParaRPr lang="id-ID"/>
          </a:p>
        </p:txBody>
      </p:sp>
      <p:sp>
        <p:nvSpPr>
          <p:cNvPr id="12" name="Picture Placeholder 8"/>
          <p:cNvSpPr>
            <a:spLocks noGrp="1"/>
          </p:cNvSpPr>
          <p:nvPr>
            <p:ph type="pic" sz="quarter" idx="37"/>
          </p:nvPr>
        </p:nvSpPr>
        <p:spPr>
          <a:xfrm>
            <a:off x="9015873" y="1756006"/>
            <a:ext cx="2573086" cy="3583558"/>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74596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13" name="Picture Placeholder 7"/>
          <p:cNvSpPr>
            <a:spLocks noGrp="1"/>
          </p:cNvSpPr>
          <p:nvPr>
            <p:ph type="pic" sz="quarter" idx="10"/>
          </p:nvPr>
        </p:nvSpPr>
        <p:spPr>
          <a:xfrm>
            <a:off x="1" y="2157070"/>
            <a:ext cx="3036093" cy="2918564"/>
          </a:xfrm>
          <a:prstGeom prst="rect">
            <a:avLst/>
          </a:prstGeom>
        </p:spPr>
        <p:txBody>
          <a:bodyPr/>
          <a:lstStyle>
            <a:lvl1pPr>
              <a:defRPr sz="1800"/>
            </a:lvl1pPr>
          </a:lstStyle>
          <a:p>
            <a:endParaRPr lang="id-ID"/>
          </a:p>
        </p:txBody>
      </p:sp>
      <p:sp>
        <p:nvSpPr>
          <p:cNvPr id="14" name="Picture Placeholder 7"/>
          <p:cNvSpPr>
            <a:spLocks noGrp="1"/>
          </p:cNvSpPr>
          <p:nvPr>
            <p:ph type="pic" sz="quarter" idx="33"/>
          </p:nvPr>
        </p:nvSpPr>
        <p:spPr>
          <a:xfrm>
            <a:off x="3036094" y="2157070"/>
            <a:ext cx="3064669" cy="2918564"/>
          </a:xfrm>
          <a:prstGeom prst="rect">
            <a:avLst/>
          </a:prstGeom>
        </p:spPr>
        <p:txBody>
          <a:bodyPr/>
          <a:lstStyle>
            <a:lvl1pPr>
              <a:defRPr sz="1800"/>
            </a:lvl1pPr>
          </a:lstStyle>
          <a:p>
            <a:endParaRPr lang="id-ID"/>
          </a:p>
        </p:txBody>
      </p:sp>
      <p:sp>
        <p:nvSpPr>
          <p:cNvPr id="15" name="Picture Placeholder 7"/>
          <p:cNvSpPr>
            <a:spLocks noGrp="1"/>
          </p:cNvSpPr>
          <p:nvPr>
            <p:ph type="pic" sz="quarter" idx="34"/>
          </p:nvPr>
        </p:nvSpPr>
        <p:spPr>
          <a:xfrm>
            <a:off x="6100763" y="2157070"/>
            <a:ext cx="3064670" cy="2918564"/>
          </a:xfrm>
          <a:prstGeom prst="rect">
            <a:avLst/>
          </a:prstGeom>
        </p:spPr>
        <p:txBody>
          <a:bodyPr/>
          <a:lstStyle>
            <a:lvl1pPr>
              <a:defRPr sz="1800"/>
            </a:lvl1pPr>
          </a:lstStyle>
          <a:p>
            <a:endParaRPr lang="id-ID"/>
          </a:p>
        </p:txBody>
      </p:sp>
      <p:sp>
        <p:nvSpPr>
          <p:cNvPr id="16" name="Picture Placeholder 7"/>
          <p:cNvSpPr>
            <a:spLocks noGrp="1"/>
          </p:cNvSpPr>
          <p:nvPr>
            <p:ph type="pic" sz="quarter" idx="35"/>
          </p:nvPr>
        </p:nvSpPr>
        <p:spPr>
          <a:xfrm>
            <a:off x="9165433" y="2157070"/>
            <a:ext cx="3026568" cy="2918564"/>
          </a:xfrm>
          <a:prstGeom prst="rect">
            <a:avLst/>
          </a:prstGeom>
        </p:spPr>
        <p:txBody>
          <a:bodyPr/>
          <a:lstStyle>
            <a:lvl1pPr>
              <a:defRPr sz="1800"/>
            </a:lvl1pPr>
          </a:lstStyle>
          <a:p>
            <a:endParaRPr lang="id-ID"/>
          </a:p>
        </p:txBody>
      </p:sp>
      <p:sp>
        <p:nvSpPr>
          <p:cNvPr id="17" name="Rectangle 16"/>
          <p:cNvSpPr/>
          <p:nvPr userDrawn="1"/>
        </p:nvSpPr>
        <p:spPr>
          <a:xfrm>
            <a:off x="0" y="1906897"/>
            <a:ext cx="3036094" cy="250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userDrawn="1"/>
        </p:nvSpPr>
        <p:spPr>
          <a:xfrm>
            <a:off x="3031330" y="1906897"/>
            <a:ext cx="3069432" cy="250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userDrawn="1"/>
        </p:nvSpPr>
        <p:spPr>
          <a:xfrm>
            <a:off x="6095999" y="1906897"/>
            <a:ext cx="3064670" cy="2501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userDrawn="1"/>
        </p:nvSpPr>
        <p:spPr>
          <a:xfrm>
            <a:off x="9160667" y="1906897"/>
            <a:ext cx="3036097" cy="250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6882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3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4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P spid="16" grpId="0"/>
      <p:bldP spid="17" grpId="0" animBg="1"/>
      <p:bldP spid="18" grpId="0" animBg="1"/>
      <p:bldP spid="19" grpId="0" animBg="1"/>
      <p:bldP spid="20" grpId="0" animBg="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916484"/>
            <a:ext cx="12192000" cy="3645072"/>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Tree>
    <p:extLst>
      <p:ext uri="{BB962C8B-B14F-4D97-AF65-F5344CB8AC3E}">
        <p14:creationId xmlns:p14="http://schemas.microsoft.com/office/powerpoint/2010/main" val="32092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17" name="Picture Placeholder 8"/>
          <p:cNvSpPr>
            <a:spLocks noGrp="1"/>
          </p:cNvSpPr>
          <p:nvPr>
            <p:ph type="pic" sz="quarter" idx="36"/>
          </p:nvPr>
        </p:nvSpPr>
        <p:spPr>
          <a:xfrm>
            <a:off x="6985289" y="2356762"/>
            <a:ext cx="1775746" cy="2922458"/>
          </a:xfrm>
          <a:prstGeom prst="rect">
            <a:avLst/>
          </a:prstGeom>
        </p:spPr>
        <p:txBody>
          <a:bodyPr/>
          <a:lstStyle>
            <a:lvl1pPr>
              <a:defRPr sz="1400"/>
            </a:lvl1pPr>
          </a:lstStyle>
          <a:p>
            <a:endParaRPr lang="id-ID" dirty="0"/>
          </a:p>
        </p:txBody>
      </p:sp>
      <p:sp>
        <p:nvSpPr>
          <p:cNvPr id="18" name="Picture Placeholder 8"/>
          <p:cNvSpPr>
            <a:spLocks noGrp="1"/>
          </p:cNvSpPr>
          <p:nvPr>
            <p:ph type="pic" sz="quarter" idx="37"/>
          </p:nvPr>
        </p:nvSpPr>
        <p:spPr>
          <a:xfrm>
            <a:off x="4779562" y="1832032"/>
            <a:ext cx="1440000" cy="1440000"/>
          </a:xfrm>
          <a:prstGeom prst="ellipse">
            <a:avLst/>
          </a:prstGeom>
        </p:spPr>
        <p:txBody>
          <a:bodyPr/>
          <a:lstStyle>
            <a:lvl1pPr>
              <a:defRPr sz="1400"/>
            </a:lvl1pPr>
          </a:lstStyle>
          <a:p>
            <a:endParaRPr lang="id-ID" dirty="0"/>
          </a:p>
        </p:txBody>
      </p:sp>
      <p:sp>
        <p:nvSpPr>
          <p:cNvPr id="19" name="Picture Placeholder 8"/>
          <p:cNvSpPr>
            <a:spLocks noGrp="1"/>
          </p:cNvSpPr>
          <p:nvPr>
            <p:ph type="pic" sz="quarter" idx="38"/>
          </p:nvPr>
        </p:nvSpPr>
        <p:spPr>
          <a:xfrm>
            <a:off x="4840108" y="4145072"/>
            <a:ext cx="1440000" cy="1440000"/>
          </a:xfrm>
          <a:prstGeom prst="ellipse">
            <a:avLst/>
          </a:prstGeom>
        </p:spPr>
        <p:txBody>
          <a:bodyPr/>
          <a:lstStyle>
            <a:lvl1pPr>
              <a:defRPr sz="1400"/>
            </a:lvl1pPr>
          </a:lstStyle>
          <a:p>
            <a:endParaRPr lang="id-ID" dirty="0"/>
          </a:p>
        </p:txBody>
      </p:sp>
      <p:sp>
        <p:nvSpPr>
          <p:cNvPr id="20" name="Picture Placeholder 8"/>
          <p:cNvSpPr>
            <a:spLocks noGrp="1"/>
          </p:cNvSpPr>
          <p:nvPr>
            <p:ph type="pic" sz="quarter" idx="39"/>
          </p:nvPr>
        </p:nvSpPr>
        <p:spPr>
          <a:xfrm>
            <a:off x="9518258" y="1832032"/>
            <a:ext cx="1440000" cy="1440000"/>
          </a:xfrm>
          <a:prstGeom prst="ellipse">
            <a:avLst/>
          </a:prstGeom>
        </p:spPr>
        <p:txBody>
          <a:bodyPr/>
          <a:lstStyle>
            <a:lvl1pPr>
              <a:defRPr sz="1400"/>
            </a:lvl1pPr>
          </a:lstStyle>
          <a:p>
            <a:endParaRPr lang="id-ID" dirty="0"/>
          </a:p>
        </p:txBody>
      </p:sp>
      <p:sp>
        <p:nvSpPr>
          <p:cNvPr id="21" name="Picture Placeholder 8"/>
          <p:cNvSpPr>
            <a:spLocks noGrp="1"/>
          </p:cNvSpPr>
          <p:nvPr>
            <p:ph type="pic" sz="quarter" idx="40"/>
          </p:nvPr>
        </p:nvSpPr>
        <p:spPr>
          <a:xfrm>
            <a:off x="9578804" y="4334799"/>
            <a:ext cx="1440000" cy="1440000"/>
          </a:xfrm>
          <a:prstGeom prst="ellipse">
            <a:avLst/>
          </a:prstGeom>
        </p:spPr>
        <p:txBody>
          <a:bodyPr/>
          <a:lstStyle>
            <a:lvl1pPr>
              <a:defRPr sz="1400"/>
            </a:lvl1pPr>
          </a:lstStyle>
          <a:p>
            <a:endParaRPr lang="id-ID" dirty="0"/>
          </a:p>
        </p:txBody>
      </p:sp>
    </p:spTree>
    <p:extLst>
      <p:ext uri="{BB962C8B-B14F-4D97-AF65-F5344CB8AC3E}">
        <p14:creationId xmlns:p14="http://schemas.microsoft.com/office/powerpoint/2010/main" val="347978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20" name="Picture Placeholder 8"/>
          <p:cNvSpPr>
            <a:spLocks noGrp="1"/>
          </p:cNvSpPr>
          <p:nvPr>
            <p:ph type="pic" sz="quarter" idx="39"/>
          </p:nvPr>
        </p:nvSpPr>
        <p:spPr>
          <a:xfrm>
            <a:off x="8531287" y="1832032"/>
            <a:ext cx="1440000" cy="1440000"/>
          </a:xfrm>
          <a:prstGeom prst="ellipse">
            <a:avLst/>
          </a:prstGeom>
        </p:spPr>
        <p:txBody>
          <a:bodyPr/>
          <a:lstStyle>
            <a:lvl1pPr>
              <a:defRPr sz="1400"/>
            </a:lvl1pPr>
          </a:lstStyle>
          <a:p>
            <a:endParaRPr lang="id-ID" dirty="0"/>
          </a:p>
        </p:txBody>
      </p:sp>
      <p:sp>
        <p:nvSpPr>
          <p:cNvPr id="21" name="Picture Placeholder 8"/>
          <p:cNvSpPr>
            <a:spLocks noGrp="1"/>
          </p:cNvSpPr>
          <p:nvPr>
            <p:ph type="pic" sz="quarter" idx="40"/>
          </p:nvPr>
        </p:nvSpPr>
        <p:spPr>
          <a:xfrm>
            <a:off x="8591833" y="4000970"/>
            <a:ext cx="1440000" cy="1440000"/>
          </a:xfrm>
          <a:prstGeom prst="ellipse">
            <a:avLst/>
          </a:prstGeom>
        </p:spPr>
        <p:txBody>
          <a:bodyPr/>
          <a:lstStyle>
            <a:lvl1pPr>
              <a:defRPr sz="1400"/>
            </a:lvl1pPr>
          </a:lstStyle>
          <a:p>
            <a:endParaRPr lang="id-ID" dirty="0"/>
          </a:p>
        </p:txBody>
      </p:sp>
    </p:spTree>
    <p:extLst>
      <p:ext uri="{BB962C8B-B14F-4D97-AF65-F5344CB8AC3E}">
        <p14:creationId xmlns:p14="http://schemas.microsoft.com/office/powerpoint/2010/main" val="303460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9" name="Picture Placeholder 7"/>
          <p:cNvSpPr>
            <a:spLocks noGrp="1"/>
          </p:cNvSpPr>
          <p:nvPr>
            <p:ph type="pic" sz="quarter" idx="10"/>
          </p:nvPr>
        </p:nvSpPr>
        <p:spPr>
          <a:xfrm>
            <a:off x="1" y="1910074"/>
            <a:ext cx="4355432" cy="2575862"/>
          </a:xfrm>
          <a:prstGeom prst="rect">
            <a:avLst/>
          </a:prstGeom>
        </p:spPr>
        <p:txBody>
          <a:bodyPr/>
          <a:lstStyle>
            <a:lvl1pPr>
              <a:defRPr sz="1800"/>
            </a:lvl1pPr>
          </a:lstStyle>
          <a:p>
            <a:endParaRPr lang="id-ID"/>
          </a:p>
        </p:txBody>
      </p:sp>
      <p:sp>
        <p:nvSpPr>
          <p:cNvPr id="10" name="Picture Placeholder 7"/>
          <p:cNvSpPr>
            <a:spLocks noGrp="1"/>
          </p:cNvSpPr>
          <p:nvPr>
            <p:ph type="pic" sz="quarter" idx="33"/>
          </p:nvPr>
        </p:nvSpPr>
        <p:spPr>
          <a:xfrm>
            <a:off x="7836568" y="1910074"/>
            <a:ext cx="4355432" cy="2575862"/>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410780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sp>
        <p:nvSpPr>
          <p:cNvPr id="11" name="Picture Placeholder 7"/>
          <p:cNvSpPr>
            <a:spLocks noGrp="1"/>
          </p:cNvSpPr>
          <p:nvPr>
            <p:ph type="pic" sz="quarter" idx="10"/>
          </p:nvPr>
        </p:nvSpPr>
        <p:spPr>
          <a:xfrm>
            <a:off x="0" y="0"/>
            <a:ext cx="12192000" cy="4914900"/>
          </a:xfrm>
          <a:prstGeom prst="rect">
            <a:avLst/>
          </a:prstGeom>
        </p:spPr>
        <p:txBody>
          <a:bodyPr/>
          <a:lstStyle>
            <a:lvl1pPr>
              <a:defRPr sz="1800"/>
            </a:lvl1pPr>
          </a:lstStyle>
          <a:p>
            <a:endParaRPr lang="id-ID"/>
          </a:p>
        </p:txBody>
      </p:sp>
      <p:sp>
        <p:nvSpPr>
          <p:cNvPr id="12" name="TextBox 11"/>
          <p:cNvSpPr txBox="1"/>
          <p:nvPr userDrawn="1"/>
        </p:nvSpPr>
        <p:spPr>
          <a:xfrm>
            <a:off x="10872764" y="5991543"/>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13" name="Picture Placeholder 7"/>
          <p:cNvSpPr>
            <a:spLocks noGrp="1"/>
          </p:cNvSpPr>
          <p:nvPr>
            <p:ph type="pic" sz="quarter" idx="11"/>
          </p:nvPr>
        </p:nvSpPr>
        <p:spPr>
          <a:xfrm>
            <a:off x="4138613" y="2731006"/>
            <a:ext cx="3951287" cy="2183894"/>
          </a:xfrm>
          <a:prstGeom prst="rect">
            <a:avLst/>
          </a:prstGeom>
        </p:spPr>
        <p:txBody>
          <a:bodyPr/>
          <a:lstStyle>
            <a:lvl1pPr>
              <a:defRPr sz="1800"/>
            </a:lvl1pPr>
          </a:lstStyle>
          <a:p>
            <a:endParaRPr lang="id-ID"/>
          </a:p>
        </p:txBody>
      </p:sp>
      <p:sp>
        <p:nvSpPr>
          <p:cNvPr id="14" name="Picture Placeholder 7"/>
          <p:cNvSpPr>
            <a:spLocks noGrp="1"/>
          </p:cNvSpPr>
          <p:nvPr>
            <p:ph type="pic" sz="quarter" idx="12"/>
          </p:nvPr>
        </p:nvSpPr>
        <p:spPr>
          <a:xfrm>
            <a:off x="1909763" y="4398169"/>
            <a:ext cx="2781020" cy="1738312"/>
          </a:xfrm>
          <a:prstGeom prst="rect">
            <a:avLst/>
          </a:prstGeom>
        </p:spPr>
        <p:txBody>
          <a:bodyPr/>
          <a:lstStyle>
            <a:lvl1pPr>
              <a:defRPr sz="1800"/>
            </a:lvl1pPr>
          </a:lstStyle>
          <a:p>
            <a:endParaRPr lang="id-ID" dirty="0"/>
          </a:p>
        </p:txBody>
      </p:sp>
      <p:sp>
        <p:nvSpPr>
          <p:cNvPr id="15" name="Picture Placeholder 7"/>
          <p:cNvSpPr>
            <a:spLocks noGrp="1"/>
          </p:cNvSpPr>
          <p:nvPr>
            <p:ph type="pic" sz="quarter" idx="13"/>
          </p:nvPr>
        </p:nvSpPr>
        <p:spPr>
          <a:xfrm>
            <a:off x="7948333" y="4867275"/>
            <a:ext cx="986117" cy="1289164"/>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18975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Tree>
    <p:extLst>
      <p:ext uri="{BB962C8B-B14F-4D97-AF65-F5344CB8AC3E}">
        <p14:creationId xmlns:p14="http://schemas.microsoft.com/office/powerpoint/2010/main" val="31116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5" name="Picture Placeholder 7"/>
          <p:cNvSpPr>
            <a:spLocks noGrp="1"/>
          </p:cNvSpPr>
          <p:nvPr>
            <p:ph type="pic" sz="quarter" idx="12"/>
          </p:nvPr>
        </p:nvSpPr>
        <p:spPr>
          <a:xfrm>
            <a:off x="7291234" y="2148454"/>
            <a:ext cx="2995766" cy="4709546"/>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364454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grpSp>
        <p:nvGrpSpPr>
          <p:cNvPr id="9" name="Group 8"/>
          <p:cNvGrpSpPr/>
          <p:nvPr userDrawn="1"/>
        </p:nvGrpSpPr>
        <p:grpSpPr>
          <a:xfrm>
            <a:off x="1042307" y="4074695"/>
            <a:ext cx="1847850" cy="1790893"/>
            <a:chOff x="476250" y="4267200"/>
            <a:chExt cx="1847850" cy="1790893"/>
          </a:xfrm>
        </p:grpSpPr>
        <p:sp>
          <p:nvSpPr>
            <p:cNvPr id="10" name="Oval 9"/>
            <p:cNvSpPr/>
            <p:nvPr userDrawn="1"/>
          </p:nvSpPr>
          <p:spPr>
            <a:xfrm>
              <a:off x="556693" y="4367480"/>
              <a:ext cx="1666608" cy="1666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e 10"/>
            <p:cNvSpPr/>
            <p:nvPr userDrawn="1"/>
          </p:nvSpPr>
          <p:spPr>
            <a:xfrm>
              <a:off x="476250" y="4267200"/>
              <a:ext cx="1847850" cy="1790893"/>
            </a:xfrm>
            <a:prstGeom prst="pie">
              <a:avLst>
                <a:gd name="adj1" fmla="val 10839810"/>
                <a:gd name="adj2" fmla="val 215584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2" name="Oval 11"/>
            <p:cNvSpPr/>
            <p:nvPr userDrawn="1"/>
          </p:nvSpPr>
          <p:spPr>
            <a:xfrm>
              <a:off x="639429" y="4440691"/>
              <a:ext cx="1522961" cy="1522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Picture Placeholder 8"/>
          <p:cNvSpPr>
            <a:spLocks noGrp="1"/>
          </p:cNvSpPr>
          <p:nvPr>
            <p:ph type="pic" sz="quarter" idx="10"/>
          </p:nvPr>
        </p:nvSpPr>
        <p:spPr>
          <a:xfrm>
            <a:off x="1278231" y="4305336"/>
            <a:ext cx="1378814" cy="1378814"/>
          </a:xfrm>
          <a:prstGeom prst="ellipse">
            <a:avLst/>
          </a:prstGeom>
        </p:spPr>
        <p:txBody>
          <a:bodyPr/>
          <a:lstStyle>
            <a:lvl1pPr>
              <a:defRPr sz="1200"/>
            </a:lvl1pPr>
          </a:lstStyle>
          <a:p>
            <a:endParaRPr lang="id-ID" dirty="0"/>
          </a:p>
        </p:txBody>
      </p:sp>
      <p:grpSp>
        <p:nvGrpSpPr>
          <p:cNvPr id="14" name="Group 13"/>
          <p:cNvGrpSpPr/>
          <p:nvPr userDrawn="1"/>
        </p:nvGrpSpPr>
        <p:grpSpPr>
          <a:xfrm>
            <a:off x="4721678" y="4074695"/>
            <a:ext cx="1847850" cy="1790893"/>
            <a:chOff x="476250" y="4267200"/>
            <a:chExt cx="1847850" cy="1790893"/>
          </a:xfrm>
        </p:grpSpPr>
        <p:sp>
          <p:nvSpPr>
            <p:cNvPr id="15" name="Oval 14"/>
            <p:cNvSpPr/>
            <p:nvPr userDrawn="1"/>
          </p:nvSpPr>
          <p:spPr>
            <a:xfrm>
              <a:off x="556693" y="4367480"/>
              <a:ext cx="1666608" cy="1666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Pie 15"/>
            <p:cNvSpPr/>
            <p:nvPr userDrawn="1"/>
          </p:nvSpPr>
          <p:spPr>
            <a:xfrm>
              <a:off x="476250" y="4267200"/>
              <a:ext cx="1847850" cy="1790893"/>
            </a:xfrm>
            <a:prstGeom prst="pie">
              <a:avLst>
                <a:gd name="adj1" fmla="val 10839810"/>
                <a:gd name="adj2" fmla="val 215584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7" name="Oval 16"/>
            <p:cNvSpPr/>
            <p:nvPr userDrawn="1"/>
          </p:nvSpPr>
          <p:spPr>
            <a:xfrm>
              <a:off x="639429" y="4440691"/>
              <a:ext cx="1522961" cy="1522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Picture Placeholder 8"/>
          <p:cNvSpPr>
            <a:spLocks noGrp="1"/>
          </p:cNvSpPr>
          <p:nvPr>
            <p:ph type="pic" sz="quarter" idx="33"/>
          </p:nvPr>
        </p:nvSpPr>
        <p:spPr>
          <a:xfrm>
            <a:off x="4957602" y="4305336"/>
            <a:ext cx="1378814" cy="1378814"/>
          </a:xfrm>
          <a:prstGeom prst="ellipse">
            <a:avLst/>
          </a:prstGeom>
        </p:spPr>
        <p:txBody>
          <a:bodyPr/>
          <a:lstStyle>
            <a:lvl1pPr>
              <a:defRPr sz="1200"/>
            </a:lvl1pPr>
          </a:lstStyle>
          <a:p>
            <a:endParaRPr lang="id-ID" dirty="0"/>
          </a:p>
        </p:txBody>
      </p:sp>
    </p:spTree>
    <p:extLst>
      <p:ext uri="{BB962C8B-B14F-4D97-AF65-F5344CB8AC3E}">
        <p14:creationId xmlns:p14="http://schemas.microsoft.com/office/powerpoint/2010/main" val="16271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nodePh="1">
                                  <p:stCondLst>
                                    <p:cond delay="0"/>
                                  </p:stCondLst>
                                  <p:endCondLst>
                                    <p:cond evt="begin" delay="0">
                                      <p:tn val="31"/>
                                    </p:cond>
                                  </p:end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8"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19" name="Picture Placeholder 8"/>
          <p:cNvSpPr>
            <a:spLocks noGrp="1"/>
          </p:cNvSpPr>
          <p:nvPr>
            <p:ph type="pic" sz="quarter" idx="10"/>
          </p:nvPr>
        </p:nvSpPr>
        <p:spPr>
          <a:xfrm>
            <a:off x="6111119" y="1815106"/>
            <a:ext cx="2436763" cy="2401964"/>
          </a:xfrm>
          <a:prstGeom prst="rect">
            <a:avLst/>
          </a:prstGeom>
        </p:spPr>
        <p:txBody>
          <a:bodyPr/>
          <a:lstStyle>
            <a:lvl1pPr>
              <a:defRPr sz="1800"/>
            </a:lvl1pPr>
          </a:lstStyle>
          <a:p>
            <a:endParaRPr lang="id-ID"/>
          </a:p>
        </p:txBody>
      </p:sp>
      <p:sp>
        <p:nvSpPr>
          <p:cNvPr id="20" name="Picture Placeholder 8"/>
          <p:cNvSpPr>
            <a:spLocks noGrp="1"/>
          </p:cNvSpPr>
          <p:nvPr>
            <p:ph type="pic" sz="quarter" idx="33"/>
          </p:nvPr>
        </p:nvSpPr>
        <p:spPr>
          <a:xfrm>
            <a:off x="3674356" y="1815106"/>
            <a:ext cx="2436763" cy="2401964"/>
          </a:xfrm>
          <a:prstGeom prst="rect">
            <a:avLst/>
          </a:prstGeom>
        </p:spPr>
        <p:txBody>
          <a:bodyPr/>
          <a:lstStyle>
            <a:lvl1pPr>
              <a:defRPr sz="1800"/>
            </a:lvl1pPr>
          </a:lstStyle>
          <a:p>
            <a:endParaRPr lang="id-ID"/>
          </a:p>
        </p:txBody>
      </p:sp>
      <p:sp>
        <p:nvSpPr>
          <p:cNvPr id="21" name="Picture Placeholder 8"/>
          <p:cNvSpPr>
            <a:spLocks noGrp="1"/>
          </p:cNvSpPr>
          <p:nvPr>
            <p:ph type="pic" sz="quarter" idx="34"/>
          </p:nvPr>
        </p:nvSpPr>
        <p:spPr>
          <a:xfrm>
            <a:off x="1262743" y="1815106"/>
            <a:ext cx="2411614" cy="2401964"/>
          </a:xfrm>
          <a:prstGeom prst="rect">
            <a:avLst/>
          </a:prstGeom>
        </p:spPr>
        <p:txBody>
          <a:bodyPr/>
          <a:lstStyle>
            <a:lvl1pPr>
              <a:defRPr sz="1800"/>
            </a:lvl1pPr>
          </a:lstStyle>
          <a:p>
            <a:endParaRPr lang="id-ID"/>
          </a:p>
        </p:txBody>
      </p:sp>
      <p:sp>
        <p:nvSpPr>
          <p:cNvPr id="22" name="Picture Placeholder 8"/>
          <p:cNvSpPr>
            <a:spLocks noGrp="1"/>
          </p:cNvSpPr>
          <p:nvPr>
            <p:ph type="pic" sz="quarter" idx="35"/>
          </p:nvPr>
        </p:nvSpPr>
        <p:spPr>
          <a:xfrm>
            <a:off x="8547881" y="1815106"/>
            <a:ext cx="2436763" cy="2401964"/>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388698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20" grpId="0"/>
      <p:bldP spid="21" grpId="0"/>
      <p:bldP spid="22"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711596" y="1896180"/>
            <a:ext cx="2570146" cy="2780096"/>
            <a:chOff x="711596" y="1896180"/>
            <a:chExt cx="2570146" cy="2780096"/>
          </a:xfrm>
        </p:grpSpPr>
        <p:sp>
          <p:nvSpPr>
            <p:cNvPr id="12" name="Pie 11"/>
            <p:cNvSpPr/>
            <p:nvPr userDrawn="1"/>
          </p:nvSpPr>
          <p:spPr>
            <a:xfrm rot="5400000">
              <a:off x="711596" y="2181723"/>
              <a:ext cx="2494553" cy="2494553"/>
            </a:xfrm>
            <a:prstGeom prst="pie">
              <a:avLst/>
            </a:prstGeom>
            <a:gradFill>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 name="Pie 1"/>
            <p:cNvSpPr/>
            <p:nvPr userDrawn="1"/>
          </p:nvSpPr>
          <p:spPr>
            <a:xfrm rot="16200000">
              <a:off x="893606" y="1896180"/>
              <a:ext cx="2388136" cy="2388136"/>
            </a:xfrm>
            <a:prstGeom prst="pie">
              <a:avLst/>
            </a:prstGeom>
            <a:gradFill>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21" name="Picture Placeholder 8"/>
          <p:cNvSpPr>
            <a:spLocks noGrp="1"/>
          </p:cNvSpPr>
          <p:nvPr>
            <p:ph type="pic" sz="quarter" idx="34"/>
          </p:nvPr>
        </p:nvSpPr>
        <p:spPr>
          <a:xfrm>
            <a:off x="711596" y="2057515"/>
            <a:ext cx="2448000" cy="2447653"/>
          </a:xfrm>
          <a:prstGeom prst="ellipse">
            <a:avLst/>
          </a:prstGeom>
        </p:spPr>
        <p:txBody>
          <a:bodyPr/>
          <a:lstStyle>
            <a:lvl1pPr>
              <a:defRPr sz="1800"/>
            </a:lvl1pPr>
          </a:lstStyle>
          <a:p>
            <a:endParaRPr lang="id-ID"/>
          </a:p>
        </p:txBody>
      </p:sp>
    </p:spTree>
    <p:extLst>
      <p:ext uri="{BB962C8B-B14F-4D97-AF65-F5344CB8AC3E}">
        <p14:creationId xmlns:p14="http://schemas.microsoft.com/office/powerpoint/2010/main" val="380385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1"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11"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Tree>
    <p:extLst>
      <p:ext uri="{BB962C8B-B14F-4D97-AF65-F5344CB8AC3E}">
        <p14:creationId xmlns:p14="http://schemas.microsoft.com/office/powerpoint/2010/main" val="355445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11" name="Picture Placeholder 7"/>
          <p:cNvSpPr>
            <a:spLocks noGrp="1"/>
          </p:cNvSpPr>
          <p:nvPr>
            <p:ph type="pic" sz="quarter" idx="33"/>
          </p:nvPr>
        </p:nvSpPr>
        <p:spPr>
          <a:xfrm>
            <a:off x="5222196" y="2305050"/>
            <a:ext cx="1779854" cy="2930829"/>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332040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20" name="Picture Placeholder 7"/>
          <p:cNvSpPr>
            <a:spLocks noGrp="1"/>
          </p:cNvSpPr>
          <p:nvPr>
            <p:ph type="pic" sz="quarter" idx="13"/>
          </p:nvPr>
        </p:nvSpPr>
        <p:spPr>
          <a:xfrm>
            <a:off x="-1" y="4432300"/>
            <a:ext cx="12192001" cy="2425700"/>
          </a:xfrm>
          <a:prstGeom prst="rect">
            <a:avLst/>
          </a:prstGeom>
        </p:spPr>
        <p:txBody>
          <a:bodyPr/>
          <a:lstStyle>
            <a:lvl1pPr>
              <a:defRPr sz="1800"/>
            </a:lvl1pPr>
          </a:lstStyle>
          <a:p>
            <a:endParaRPr lang="id-ID" dirty="0"/>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sp>
        <p:nvSpPr>
          <p:cNvPr id="19" name="Picture Placeholder 7"/>
          <p:cNvSpPr>
            <a:spLocks noGrp="1"/>
          </p:cNvSpPr>
          <p:nvPr>
            <p:ph type="pic" sz="quarter" idx="12"/>
          </p:nvPr>
        </p:nvSpPr>
        <p:spPr>
          <a:xfrm>
            <a:off x="5067252" y="1489777"/>
            <a:ext cx="2057495" cy="2942523"/>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144779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sp>
        <p:nvSpPr>
          <p:cNvPr id="6" name="Picture Placeholder 7"/>
          <p:cNvSpPr>
            <a:spLocks noGrp="1"/>
          </p:cNvSpPr>
          <p:nvPr>
            <p:ph type="pic" sz="quarter" idx="10"/>
          </p:nvPr>
        </p:nvSpPr>
        <p:spPr>
          <a:xfrm>
            <a:off x="6440074" y="1209675"/>
            <a:ext cx="7702145" cy="4791075"/>
          </a:xfrm>
          <a:prstGeom prst="rect">
            <a:avLst/>
          </a:prstGeom>
        </p:spPr>
        <p:txBody>
          <a:bodyPr/>
          <a:lstStyle>
            <a:lvl1pPr>
              <a:defRPr sz="1800">
                <a:solidFill>
                  <a:schemeClr val="bg1"/>
                </a:solidFill>
              </a:defRPr>
            </a:lvl1pPr>
          </a:lstStyle>
          <a:p>
            <a:endParaRPr lang="id-ID" dirty="0"/>
          </a:p>
        </p:txBody>
      </p:sp>
    </p:spTree>
    <p:extLst>
      <p:ext uri="{BB962C8B-B14F-4D97-AF65-F5344CB8AC3E}">
        <p14:creationId xmlns:p14="http://schemas.microsoft.com/office/powerpoint/2010/main" val="25495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7" name="Picture Placeholder 7"/>
          <p:cNvSpPr>
            <a:spLocks noGrp="1"/>
          </p:cNvSpPr>
          <p:nvPr>
            <p:ph type="pic" sz="quarter" idx="11"/>
          </p:nvPr>
        </p:nvSpPr>
        <p:spPr>
          <a:xfrm>
            <a:off x="6096001" y="0"/>
            <a:ext cx="6096000" cy="6858000"/>
          </a:xfrm>
          <a:prstGeom prst="rect">
            <a:avLst/>
          </a:prstGeom>
        </p:spPr>
        <p:txBody>
          <a:bodyPr/>
          <a:lstStyle>
            <a:lvl1pPr>
              <a:defRPr sz="1800">
                <a:solidFill>
                  <a:schemeClr val="bg1"/>
                </a:solidFill>
              </a:defRPr>
            </a:lvl1pPr>
          </a:lstStyle>
          <a:p>
            <a:endParaRPr lang="id-ID" dirty="0"/>
          </a:p>
        </p:txBody>
      </p:sp>
      <p:sp>
        <p:nvSpPr>
          <p:cNvPr id="6" name="Picture Placeholder 7"/>
          <p:cNvSpPr>
            <a:spLocks noGrp="1"/>
          </p:cNvSpPr>
          <p:nvPr>
            <p:ph type="pic" sz="quarter" idx="10"/>
          </p:nvPr>
        </p:nvSpPr>
        <p:spPr>
          <a:xfrm>
            <a:off x="3624324" y="2085975"/>
            <a:ext cx="3749854" cy="2359025"/>
          </a:xfrm>
          <a:prstGeom prst="rect">
            <a:avLst/>
          </a:prstGeom>
        </p:spPr>
        <p:txBody>
          <a:bodyPr/>
          <a:lstStyle>
            <a:lvl1pPr>
              <a:defRPr sz="1800">
                <a:solidFill>
                  <a:schemeClr val="bg1"/>
                </a:solidFill>
              </a:defRPr>
            </a:lvl1pPr>
          </a:lstStyle>
          <a:p>
            <a:endParaRPr lang="id-ID" dirty="0"/>
          </a:p>
        </p:txBody>
      </p:sp>
      <p:grpSp>
        <p:nvGrpSpPr>
          <p:cNvPr id="9" name="Group 8"/>
          <p:cNvGrpSpPr/>
          <p:nvPr userDrawn="1"/>
        </p:nvGrpSpPr>
        <p:grpSpPr>
          <a:xfrm>
            <a:off x="289705" y="6451600"/>
            <a:ext cx="1246995" cy="197758"/>
            <a:chOff x="3708625" y="2614389"/>
            <a:chExt cx="5044431" cy="720269"/>
          </a:xfrm>
        </p:grpSpPr>
        <p:sp>
          <p:nvSpPr>
            <p:cNvPr id="10" name="Pentagon 9"/>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1"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Tree>
    <p:extLst>
      <p:ext uri="{BB962C8B-B14F-4D97-AF65-F5344CB8AC3E}">
        <p14:creationId xmlns:p14="http://schemas.microsoft.com/office/powerpoint/2010/main" val="11327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3AC16D0-CEBB-40A1-91A9-6C903A925D9A}"/>
              </a:ext>
            </a:extLst>
          </p:cNvPr>
          <p:cNvSpPr>
            <a:spLocks noGrp="1"/>
          </p:cNvSpPr>
          <p:nvPr>
            <p:ph type="dt" sz="half" idx="10"/>
          </p:nvPr>
        </p:nvSpPr>
        <p:spPr/>
        <p:txBody>
          <a:bodyPr/>
          <a:lstStyle>
            <a:lvl1pPr>
              <a:defRPr/>
            </a:lvl1pPr>
          </a:lstStyle>
          <a:p>
            <a:pPr>
              <a:defRPr/>
            </a:pPr>
            <a:fld id="{E0770E47-1ABB-414E-8F93-CB5F6680D7ED}" type="datetimeFigureOut">
              <a:rPr lang="en-US"/>
              <a:pPr>
                <a:defRPr/>
              </a:pPr>
              <a:t>4/5/2018</a:t>
            </a:fld>
            <a:endParaRPr lang="en-US"/>
          </a:p>
        </p:txBody>
      </p:sp>
      <p:sp>
        <p:nvSpPr>
          <p:cNvPr id="5" name="Footer Placeholder 4">
            <a:extLst>
              <a:ext uri="{FF2B5EF4-FFF2-40B4-BE49-F238E27FC236}">
                <a16:creationId xmlns:a16="http://schemas.microsoft.com/office/drawing/2014/main" xmlns="" id="{58656349-15CE-47C5-9C67-84460F87CE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F828794-103A-4D70-A6C6-3F99EC5CCC2E}"/>
              </a:ext>
            </a:extLst>
          </p:cNvPr>
          <p:cNvSpPr>
            <a:spLocks noGrp="1"/>
          </p:cNvSpPr>
          <p:nvPr>
            <p:ph type="sldNum" sz="quarter" idx="12"/>
          </p:nvPr>
        </p:nvSpPr>
        <p:spPr/>
        <p:txBody>
          <a:bodyPr/>
          <a:lstStyle>
            <a:lvl1pPr>
              <a:defRPr/>
            </a:lvl1pPr>
          </a:lstStyle>
          <a:p>
            <a:pPr>
              <a:defRPr/>
            </a:pPr>
            <a:fld id="{8EBBB5F5-7B88-425E-9BC6-DE57FCA436C9}" type="slidenum">
              <a:rPr lang="en-US"/>
              <a:pPr>
                <a:defRPr/>
              </a:pPr>
              <a:t>‹#›</a:t>
            </a:fld>
            <a:endParaRPr lang="en-US"/>
          </a:p>
        </p:txBody>
      </p:sp>
    </p:spTree>
    <p:extLst>
      <p:ext uri="{BB962C8B-B14F-4D97-AF65-F5344CB8AC3E}">
        <p14:creationId xmlns:p14="http://schemas.microsoft.com/office/powerpoint/2010/main" val="313419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378116" cy="685800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spTree>
    <p:extLst>
      <p:ext uri="{BB962C8B-B14F-4D97-AF65-F5344CB8AC3E}">
        <p14:creationId xmlns:p14="http://schemas.microsoft.com/office/powerpoint/2010/main" val="135483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29DDE7-F49B-4680-B288-3EE4F2ABA659}"/>
              </a:ext>
            </a:extLst>
          </p:cNvPr>
          <p:cNvSpPr>
            <a:spLocks noGrp="1"/>
          </p:cNvSpPr>
          <p:nvPr>
            <p:ph type="dt" sz="half" idx="10"/>
          </p:nvPr>
        </p:nvSpPr>
        <p:spPr/>
        <p:txBody>
          <a:bodyPr/>
          <a:lstStyle>
            <a:lvl1pPr>
              <a:defRPr/>
            </a:lvl1pPr>
          </a:lstStyle>
          <a:p>
            <a:pPr>
              <a:defRPr/>
            </a:pPr>
            <a:fld id="{182516D7-74F4-471F-BFC8-2DD73A5B246B}" type="datetimeFigureOut">
              <a:rPr lang="en-US"/>
              <a:pPr>
                <a:defRPr/>
              </a:pPr>
              <a:t>4/5/2018</a:t>
            </a:fld>
            <a:endParaRPr lang="en-US"/>
          </a:p>
        </p:txBody>
      </p:sp>
      <p:sp>
        <p:nvSpPr>
          <p:cNvPr id="5" name="Footer Placeholder 4">
            <a:extLst>
              <a:ext uri="{FF2B5EF4-FFF2-40B4-BE49-F238E27FC236}">
                <a16:creationId xmlns:a16="http://schemas.microsoft.com/office/drawing/2014/main" xmlns="" id="{4F8901A0-62E8-4016-998F-2CC143271C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6676FE2-BBB3-4AB8-99D8-C01C16BDC8B7}"/>
              </a:ext>
            </a:extLst>
          </p:cNvPr>
          <p:cNvSpPr>
            <a:spLocks noGrp="1"/>
          </p:cNvSpPr>
          <p:nvPr>
            <p:ph type="sldNum" sz="quarter" idx="12"/>
          </p:nvPr>
        </p:nvSpPr>
        <p:spPr/>
        <p:txBody>
          <a:bodyPr/>
          <a:lstStyle>
            <a:lvl1pPr>
              <a:defRPr/>
            </a:lvl1pPr>
          </a:lstStyle>
          <a:p>
            <a:pPr>
              <a:defRPr/>
            </a:pPr>
            <a:fld id="{D3640B32-C3DD-4D04-9560-76031D5FF088}" type="slidenum">
              <a:rPr lang="en-US"/>
              <a:pPr>
                <a:defRPr/>
              </a:pPr>
              <a:t>‹#›</a:t>
            </a:fld>
            <a:endParaRPr lang="en-US"/>
          </a:p>
        </p:txBody>
      </p:sp>
    </p:spTree>
    <p:extLst>
      <p:ext uri="{BB962C8B-B14F-4D97-AF65-F5344CB8AC3E}">
        <p14:creationId xmlns:p14="http://schemas.microsoft.com/office/powerpoint/2010/main" val="3760733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570F7CC-80CB-4F08-82A9-2F209A95A09A}"/>
              </a:ext>
            </a:extLst>
          </p:cNvPr>
          <p:cNvSpPr>
            <a:spLocks noGrp="1"/>
          </p:cNvSpPr>
          <p:nvPr>
            <p:ph type="dt" sz="half" idx="10"/>
          </p:nvPr>
        </p:nvSpPr>
        <p:spPr/>
        <p:txBody>
          <a:bodyPr/>
          <a:lstStyle>
            <a:lvl1pPr>
              <a:defRPr/>
            </a:lvl1pPr>
          </a:lstStyle>
          <a:p>
            <a:pPr>
              <a:defRPr/>
            </a:pPr>
            <a:fld id="{51E836D6-AEAE-4BFB-963E-00048A038CE0}" type="datetimeFigureOut">
              <a:rPr lang="en-US"/>
              <a:pPr>
                <a:defRPr/>
              </a:pPr>
              <a:t>4/5/2018</a:t>
            </a:fld>
            <a:endParaRPr lang="en-US"/>
          </a:p>
        </p:txBody>
      </p:sp>
      <p:sp>
        <p:nvSpPr>
          <p:cNvPr id="5" name="Footer Placeholder 4">
            <a:extLst>
              <a:ext uri="{FF2B5EF4-FFF2-40B4-BE49-F238E27FC236}">
                <a16:creationId xmlns:a16="http://schemas.microsoft.com/office/drawing/2014/main" xmlns="" id="{2EC7C4AF-A7F9-44AA-9459-0106D27BF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5B22AFA-A6A4-4CEE-B504-15AB89228D6D}"/>
              </a:ext>
            </a:extLst>
          </p:cNvPr>
          <p:cNvSpPr>
            <a:spLocks noGrp="1"/>
          </p:cNvSpPr>
          <p:nvPr>
            <p:ph type="sldNum" sz="quarter" idx="12"/>
          </p:nvPr>
        </p:nvSpPr>
        <p:spPr/>
        <p:txBody>
          <a:bodyPr/>
          <a:lstStyle>
            <a:lvl1pPr>
              <a:defRPr/>
            </a:lvl1pPr>
          </a:lstStyle>
          <a:p>
            <a:pPr>
              <a:defRPr/>
            </a:pPr>
            <a:fld id="{6B39F7A0-4DD0-46D2-80E2-5247ED7E55A0}" type="slidenum">
              <a:rPr lang="en-US"/>
              <a:pPr>
                <a:defRPr/>
              </a:pPr>
              <a:t>‹#›</a:t>
            </a:fld>
            <a:endParaRPr lang="en-US"/>
          </a:p>
        </p:txBody>
      </p:sp>
    </p:spTree>
    <p:extLst>
      <p:ext uri="{BB962C8B-B14F-4D97-AF65-F5344CB8AC3E}">
        <p14:creationId xmlns:p14="http://schemas.microsoft.com/office/powerpoint/2010/main" val="2678276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7B6AFD7-DD0B-4DE7-938C-CBE01FA1A249}"/>
              </a:ext>
            </a:extLst>
          </p:cNvPr>
          <p:cNvSpPr>
            <a:spLocks noGrp="1"/>
          </p:cNvSpPr>
          <p:nvPr>
            <p:ph type="dt" sz="half" idx="10"/>
          </p:nvPr>
        </p:nvSpPr>
        <p:spPr/>
        <p:txBody>
          <a:bodyPr/>
          <a:lstStyle>
            <a:lvl1pPr>
              <a:defRPr/>
            </a:lvl1pPr>
          </a:lstStyle>
          <a:p>
            <a:pPr>
              <a:defRPr/>
            </a:pPr>
            <a:fld id="{F68B8814-CADA-4438-B350-66AF0B000FA7}" type="datetimeFigureOut">
              <a:rPr lang="en-US"/>
              <a:pPr>
                <a:defRPr/>
              </a:pPr>
              <a:t>4/5/2018</a:t>
            </a:fld>
            <a:endParaRPr lang="en-US"/>
          </a:p>
        </p:txBody>
      </p:sp>
      <p:sp>
        <p:nvSpPr>
          <p:cNvPr id="6" name="Footer Placeholder 4">
            <a:extLst>
              <a:ext uri="{FF2B5EF4-FFF2-40B4-BE49-F238E27FC236}">
                <a16:creationId xmlns:a16="http://schemas.microsoft.com/office/drawing/2014/main" xmlns="" id="{2DDFA2B6-A729-4C12-9C81-7807F6E9FE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6301704-C2BE-488D-8CC7-30AA148A81BA}"/>
              </a:ext>
            </a:extLst>
          </p:cNvPr>
          <p:cNvSpPr>
            <a:spLocks noGrp="1"/>
          </p:cNvSpPr>
          <p:nvPr>
            <p:ph type="sldNum" sz="quarter" idx="12"/>
          </p:nvPr>
        </p:nvSpPr>
        <p:spPr/>
        <p:txBody>
          <a:bodyPr/>
          <a:lstStyle>
            <a:lvl1pPr>
              <a:defRPr/>
            </a:lvl1pPr>
          </a:lstStyle>
          <a:p>
            <a:pPr>
              <a:defRPr/>
            </a:pPr>
            <a:fld id="{05FDD422-45C9-4A8F-ACBF-77AE7EE1672B}" type="slidenum">
              <a:rPr lang="en-US"/>
              <a:pPr>
                <a:defRPr/>
              </a:pPr>
              <a:t>‹#›</a:t>
            </a:fld>
            <a:endParaRPr lang="en-US"/>
          </a:p>
        </p:txBody>
      </p:sp>
    </p:spTree>
    <p:extLst>
      <p:ext uri="{BB962C8B-B14F-4D97-AF65-F5344CB8AC3E}">
        <p14:creationId xmlns:p14="http://schemas.microsoft.com/office/powerpoint/2010/main" val="230024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3EBBB87-AB43-483D-AA90-F4E09B484C3F}"/>
              </a:ext>
            </a:extLst>
          </p:cNvPr>
          <p:cNvSpPr>
            <a:spLocks noGrp="1"/>
          </p:cNvSpPr>
          <p:nvPr>
            <p:ph type="dt" sz="half" idx="10"/>
          </p:nvPr>
        </p:nvSpPr>
        <p:spPr/>
        <p:txBody>
          <a:bodyPr/>
          <a:lstStyle>
            <a:lvl1pPr>
              <a:defRPr/>
            </a:lvl1pPr>
          </a:lstStyle>
          <a:p>
            <a:pPr>
              <a:defRPr/>
            </a:pPr>
            <a:fld id="{151C17C1-D152-459D-AEB2-040119D0D573}" type="datetimeFigureOut">
              <a:rPr lang="en-US"/>
              <a:pPr>
                <a:defRPr/>
              </a:pPr>
              <a:t>4/5/2018</a:t>
            </a:fld>
            <a:endParaRPr lang="en-US"/>
          </a:p>
        </p:txBody>
      </p:sp>
      <p:sp>
        <p:nvSpPr>
          <p:cNvPr id="8" name="Footer Placeholder 4">
            <a:extLst>
              <a:ext uri="{FF2B5EF4-FFF2-40B4-BE49-F238E27FC236}">
                <a16:creationId xmlns:a16="http://schemas.microsoft.com/office/drawing/2014/main" xmlns="" id="{61ED93D1-E5AE-4AFF-A7E8-2DA1669741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981B69E5-FE91-482B-911D-CE59404B81CD}"/>
              </a:ext>
            </a:extLst>
          </p:cNvPr>
          <p:cNvSpPr>
            <a:spLocks noGrp="1"/>
          </p:cNvSpPr>
          <p:nvPr>
            <p:ph type="sldNum" sz="quarter" idx="12"/>
          </p:nvPr>
        </p:nvSpPr>
        <p:spPr/>
        <p:txBody>
          <a:bodyPr/>
          <a:lstStyle>
            <a:lvl1pPr>
              <a:defRPr/>
            </a:lvl1pPr>
          </a:lstStyle>
          <a:p>
            <a:pPr>
              <a:defRPr/>
            </a:pPr>
            <a:fld id="{AEEE9F81-85E4-49D4-9E17-013A4D443F41}" type="slidenum">
              <a:rPr lang="en-US"/>
              <a:pPr>
                <a:defRPr/>
              </a:pPr>
              <a:t>‹#›</a:t>
            </a:fld>
            <a:endParaRPr lang="en-US"/>
          </a:p>
        </p:txBody>
      </p:sp>
    </p:spTree>
    <p:extLst>
      <p:ext uri="{BB962C8B-B14F-4D97-AF65-F5344CB8AC3E}">
        <p14:creationId xmlns:p14="http://schemas.microsoft.com/office/powerpoint/2010/main" val="972214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F080F66F-C2C6-46CF-9032-057B1CDB874F}"/>
              </a:ext>
            </a:extLst>
          </p:cNvPr>
          <p:cNvSpPr>
            <a:spLocks noGrp="1"/>
          </p:cNvSpPr>
          <p:nvPr>
            <p:ph type="dt" sz="half" idx="10"/>
          </p:nvPr>
        </p:nvSpPr>
        <p:spPr/>
        <p:txBody>
          <a:bodyPr/>
          <a:lstStyle>
            <a:lvl1pPr>
              <a:defRPr/>
            </a:lvl1pPr>
          </a:lstStyle>
          <a:p>
            <a:pPr>
              <a:defRPr/>
            </a:pPr>
            <a:fld id="{F00B373F-6331-4303-9AF0-CAF0E8D080B4}" type="datetimeFigureOut">
              <a:rPr lang="en-US"/>
              <a:pPr>
                <a:defRPr/>
              </a:pPr>
              <a:t>4/5/2018</a:t>
            </a:fld>
            <a:endParaRPr lang="en-US"/>
          </a:p>
        </p:txBody>
      </p:sp>
      <p:sp>
        <p:nvSpPr>
          <p:cNvPr id="4" name="Footer Placeholder 4">
            <a:extLst>
              <a:ext uri="{FF2B5EF4-FFF2-40B4-BE49-F238E27FC236}">
                <a16:creationId xmlns:a16="http://schemas.microsoft.com/office/drawing/2014/main" xmlns="" id="{143B5148-0A0F-4640-942E-0D002F09016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01012A1F-5A36-404B-B621-7AA5D6CDF379}"/>
              </a:ext>
            </a:extLst>
          </p:cNvPr>
          <p:cNvSpPr>
            <a:spLocks noGrp="1"/>
          </p:cNvSpPr>
          <p:nvPr>
            <p:ph type="sldNum" sz="quarter" idx="12"/>
          </p:nvPr>
        </p:nvSpPr>
        <p:spPr/>
        <p:txBody>
          <a:bodyPr/>
          <a:lstStyle>
            <a:lvl1pPr>
              <a:defRPr/>
            </a:lvl1pPr>
          </a:lstStyle>
          <a:p>
            <a:pPr>
              <a:defRPr/>
            </a:pPr>
            <a:fld id="{7E576A3D-5CE0-444D-BB54-F7AEA94ABB8F}" type="slidenum">
              <a:rPr lang="en-US"/>
              <a:pPr>
                <a:defRPr/>
              </a:pPr>
              <a:t>‹#›</a:t>
            </a:fld>
            <a:endParaRPr lang="en-US"/>
          </a:p>
        </p:txBody>
      </p:sp>
    </p:spTree>
    <p:extLst>
      <p:ext uri="{BB962C8B-B14F-4D97-AF65-F5344CB8AC3E}">
        <p14:creationId xmlns:p14="http://schemas.microsoft.com/office/powerpoint/2010/main" val="960137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EDDE10C-7B48-4D38-A431-5A2F01867E0E}"/>
              </a:ext>
            </a:extLst>
          </p:cNvPr>
          <p:cNvSpPr>
            <a:spLocks noGrp="1"/>
          </p:cNvSpPr>
          <p:nvPr>
            <p:ph type="dt" sz="half" idx="10"/>
          </p:nvPr>
        </p:nvSpPr>
        <p:spPr/>
        <p:txBody>
          <a:bodyPr/>
          <a:lstStyle>
            <a:lvl1pPr>
              <a:defRPr/>
            </a:lvl1pPr>
          </a:lstStyle>
          <a:p>
            <a:pPr>
              <a:defRPr/>
            </a:pPr>
            <a:fld id="{785C853C-B1D8-46C4-8B96-494473FCEE68}" type="datetimeFigureOut">
              <a:rPr lang="en-US"/>
              <a:pPr>
                <a:defRPr/>
              </a:pPr>
              <a:t>4/5/2018</a:t>
            </a:fld>
            <a:endParaRPr lang="en-US"/>
          </a:p>
        </p:txBody>
      </p:sp>
      <p:sp>
        <p:nvSpPr>
          <p:cNvPr id="3" name="Footer Placeholder 4">
            <a:extLst>
              <a:ext uri="{FF2B5EF4-FFF2-40B4-BE49-F238E27FC236}">
                <a16:creationId xmlns:a16="http://schemas.microsoft.com/office/drawing/2014/main" xmlns="" id="{783EBAB0-1872-45F0-95C9-AB358598CC4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128D052-9168-43A6-B4A9-11C88A0CE0D7}"/>
              </a:ext>
            </a:extLst>
          </p:cNvPr>
          <p:cNvSpPr>
            <a:spLocks noGrp="1"/>
          </p:cNvSpPr>
          <p:nvPr>
            <p:ph type="sldNum" sz="quarter" idx="12"/>
          </p:nvPr>
        </p:nvSpPr>
        <p:spPr/>
        <p:txBody>
          <a:bodyPr/>
          <a:lstStyle>
            <a:lvl1pPr>
              <a:defRPr/>
            </a:lvl1pPr>
          </a:lstStyle>
          <a:p>
            <a:pPr>
              <a:defRPr/>
            </a:pPr>
            <a:fld id="{D14C595B-ACFF-469A-9192-7897037990AC}" type="slidenum">
              <a:rPr lang="en-US"/>
              <a:pPr>
                <a:defRPr/>
              </a:pPr>
              <a:t>‹#›</a:t>
            </a:fld>
            <a:endParaRPr lang="en-US"/>
          </a:p>
        </p:txBody>
      </p:sp>
    </p:spTree>
    <p:extLst>
      <p:ext uri="{BB962C8B-B14F-4D97-AF65-F5344CB8AC3E}">
        <p14:creationId xmlns:p14="http://schemas.microsoft.com/office/powerpoint/2010/main" val="2083726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EDE972F8-8663-4815-854D-0C5332B991D4}"/>
              </a:ext>
            </a:extLst>
          </p:cNvPr>
          <p:cNvSpPr>
            <a:spLocks noGrp="1"/>
          </p:cNvSpPr>
          <p:nvPr>
            <p:ph type="dt" sz="half" idx="10"/>
          </p:nvPr>
        </p:nvSpPr>
        <p:spPr/>
        <p:txBody>
          <a:bodyPr/>
          <a:lstStyle>
            <a:lvl1pPr>
              <a:defRPr/>
            </a:lvl1pPr>
          </a:lstStyle>
          <a:p>
            <a:pPr>
              <a:defRPr/>
            </a:pPr>
            <a:fld id="{2765536C-FC80-4E70-86EB-D65B291345E2}" type="datetimeFigureOut">
              <a:rPr lang="en-US"/>
              <a:pPr>
                <a:defRPr/>
              </a:pPr>
              <a:t>4/5/2018</a:t>
            </a:fld>
            <a:endParaRPr lang="en-US"/>
          </a:p>
        </p:txBody>
      </p:sp>
      <p:sp>
        <p:nvSpPr>
          <p:cNvPr id="6" name="Footer Placeholder 4">
            <a:extLst>
              <a:ext uri="{FF2B5EF4-FFF2-40B4-BE49-F238E27FC236}">
                <a16:creationId xmlns:a16="http://schemas.microsoft.com/office/drawing/2014/main" xmlns="" id="{B3F3EC9A-AC49-42CB-9143-F093F4391C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D9DB4C8-4A03-4016-91CC-F3BC5F76086D}"/>
              </a:ext>
            </a:extLst>
          </p:cNvPr>
          <p:cNvSpPr>
            <a:spLocks noGrp="1"/>
          </p:cNvSpPr>
          <p:nvPr>
            <p:ph type="sldNum" sz="quarter" idx="12"/>
          </p:nvPr>
        </p:nvSpPr>
        <p:spPr/>
        <p:txBody>
          <a:bodyPr/>
          <a:lstStyle>
            <a:lvl1pPr>
              <a:defRPr/>
            </a:lvl1pPr>
          </a:lstStyle>
          <a:p>
            <a:pPr>
              <a:defRPr/>
            </a:pPr>
            <a:fld id="{B1A2BE0B-01F5-46E8-A50C-795A0EAD8AAF}" type="slidenum">
              <a:rPr lang="en-US"/>
              <a:pPr>
                <a:defRPr/>
              </a:pPr>
              <a:t>‹#›</a:t>
            </a:fld>
            <a:endParaRPr lang="en-US"/>
          </a:p>
        </p:txBody>
      </p:sp>
    </p:spTree>
    <p:extLst>
      <p:ext uri="{BB962C8B-B14F-4D97-AF65-F5344CB8AC3E}">
        <p14:creationId xmlns:p14="http://schemas.microsoft.com/office/powerpoint/2010/main" val="332887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73AA8FF4-074D-4336-80C0-E60B2CE9C233}"/>
              </a:ext>
            </a:extLst>
          </p:cNvPr>
          <p:cNvSpPr>
            <a:spLocks noGrp="1"/>
          </p:cNvSpPr>
          <p:nvPr>
            <p:ph type="dt" sz="half" idx="10"/>
          </p:nvPr>
        </p:nvSpPr>
        <p:spPr/>
        <p:txBody>
          <a:bodyPr/>
          <a:lstStyle>
            <a:lvl1pPr>
              <a:defRPr/>
            </a:lvl1pPr>
          </a:lstStyle>
          <a:p>
            <a:pPr>
              <a:defRPr/>
            </a:pPr>
            <a:fld id="{B1483C09-8F4B-462E-84CC-4F1913829C55}" type="datetimeFigureOut">
              <a:rPr lang="en-US"/>
              <a:pPr>
                <a:defRPr/>
              </a:pPr>
              <a:t>4/5/2018</a:t>
            </a:fld>
            <a:endParaRPr lang="en-US"/>
          </a:p>
        </p:txBody>
      </p:sp>
      <p:sp>
        <p:nvSpPr>
          <p:cNvPr id="6" name="Footer Placeholder 4">
            <a:extLst>
              <a:ext uri="{FF2B5EF4-FFF2-40B4-BE49-F238E27FC236}">
                <a16:creationId xmlns:a16="http://schemas.microsoft.com/office/drawing/2014/main" xmlns="" id="{8D68C868-4703-4B4C-A97D-04002124F7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539FD27-3082-49D8-8B5D-FD925199FB1F}"/>
              </a:ext>
            </a:extLst>
          </p:cNvPr>
          <p:cNvSpPr>
            <a:spLocks noGrp="1"/>
          </p:cNvSpPr>
          <p:nvPr>
            <p:ph type="sldNum" sz="quarter" idx="12"/>
          </p:nvPr>
        </p:nvSpPr>
        <p:spPr/>
        <p:txBody>
          <a:bodyPr/>
          <a:lstStyle>
            <a:lvl1pPr>
              <a:defRPr/>
            </a:lvl1pPr>
          </a:lstStyle>
          <a:p>
            <a:pPr>
              <a:defRPr/>
            </a:pPr>
            <a:fld id="{513D2198-8430-45B3-83F2-4E6EC5F81321}" type="slidenum">
              <a:rPr lang="en-US"/>
              <a:pPr>
                <a:defRPr/>
              </a:pPr>
              <a:t>‹#›</a:t>
            </a:fld>
            <a:endParaRPr lang="en-US"/>
          </a:p>
        </p:txBody>
      </p:sp>
    </p:spTree>
    <p:extLst>
      <p:ext uri="{BB962C8B-B14F-4D97-AF65-F5344CB8AC3E}">
        <p14:creationId xmlns:p14="http://schemas.microsoft.com/office/powerpoint/2010/main" val="4133980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CB5C5-C35A-4348-AB9D-A71C988C7DEC}"/>
              </a:ext>
            </a:extLst>
          </p:cNvPr>
          <p:cNvSpPr>
            <a:spLocks noGrp="1"/>
          </p:cNvSpPr>
          <p:nvPr>
            <p:ph type="dt" sz="half" idx="10"/>
          </p:nvPr>
        </p:nvSpPr>
        <p:spPr/>
        <p:txBody>
          <a:bodyPr/>
          <a:lstStyle>
            <a:lvl1pPr>
              <a:defRPr/>
            </a:lvl1pPr>
          </a:lstStyle>
          <a:p>
            <a:pPr>
              <a:defRPr/>
            </a:pPr>
            <a:fld id="{89BC6E7D-D404-4A48-AC14-ABCB22D996EA}" type="datetimeFigureOut">
              <a:rPr lang="en-US"/>
              <a:pPr>
                <a:defRPr/>
              </a:pPr>
              <a:t>4/5/2018</a:t>
            </a:fld>
            <a:endParaRPr lang="en-US"/>
          </a:p>
        </p:txBody>
      </p:sp>
      <p:sp>
        <p:nvSpPr>
          <p:cNvPr id="5" name="Footer Placeholder 4">
            <a:extLst>
              <a:ext uri="{FF2B5EF4-FFF2-40B4-BE49-F238E27FC236}">
                <a16:creationId xmlns:a16="http://schemas.microsoft.com/office/drawing/2014/main" xmlns="" id="{F39ED056-25BA-42CC-9683-4B81AA8117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76FC5F5-5DFA-4326-9308-14DD6EE1C2C2}"/>
              </a:ext>
            </a:extLst>
          </p:cNvPr>
          <p:cNvSpPr>
            <a:spLocks noGrp="1"/>
          </p:cNvSpPr>
          <p:nvPr>
            <p:ph type="sldNum" sz="quarter" idx="12"/>
          </p:nvPr>
        </p:nvSpPr>
        <p:spPr/>
        <p:txBody>
          <a:bodyPr/>
          <a:lstStyle>
            <a:lvl1pPr>
              <a:defRPr/>
            </a:lvl1pPr>
          </a:lstStyle>
          <a:p>
            <a:pPr>
              <a:defRPr/>
            </a:pPr>
            <a:fld id="{60452EF9-4F40-4E53-8831-A177EF4F222D}" type="slidenum">
              <a:rPr lang="en-US"/>
              <a:pPr>
                <a:defRPr/>
              </a:pPr>
              <a:t>‹#›</a:t>
            </a:fld>
            <a:endParaRPr lang="en-US"/>
          </a:p>
        </p:txBody>
      </p:sp>
    </p:spTree>
    <p:extLst>
      <p:ext uri="{BB962C8B-B14F-4D97-AF65-F5344CB8AC3E}">
        <p14:creationId xmlns:p14="http://schemas.microsoft.com/office/powerpoint/2010/main" val="2553617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96FBFE-BC41-4786-8AB9-10DCB6E14DC9}"/>
              </a:ext>
            </a:extLst>
          </p:cNvPr>
          <p:cNvSpPr>
            <a:spLocks noGrp="1"/>
          </p:cNvSpPr>
          <p:nvPr>
            <p:ph type="dt" sz="half" idx="10"/>
          </p:nvPr>
        </p:nvSpPr>
        <p:spPr/>
        <p:txBody>
          <a:bodyPr/>
          <a:lstStyle>
            <a:lvl1pPr>
              <a:defRPr/>
            </a:lvl1pPr>
          </a:lstStyle>
          <a:p>
            <a:pPr>
              <a:defRPr/>
            </a:pPr>
            <a:fld id="{3A275C41-2AB6-4F61-96F5-CCE3DEA75DCC}" type="datetimeFigureOut">
              <a:rPr lang="en-US"/>
              <a:pPr>
                <a:defRPr/>
              </a:pPr>
              <a:t>4/5/2018</a:t>
            </a:fld>
            <a:endParaRPr lang="en-US"/>
          </a:p>
        </p:txBody>
      </p:sp>
      <p:sp>
        <p:nvSpPr>
          <p:cNvPr id="5" name="Footer Placeholder 4">
            <a:extLst>
              <a:ext uri="{FF2B5EF4-FFF2-40B4-BE49-F238E27FC236}">
                <a16:creationId xmlns:a16="http://schemas.microsoft.com/office/drawing/2014/main" xmlns="" id="{119D3FE8-84F2-4777-A669-DC60769ED9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FE32819-C667-41F7-B64C-5FEBD86B01CA}"/>
              </a:ext>
            </a:extLst>
          </p:cNvPr>
          <p:cNvSpPr>
            <a:spLocks noGrp="1"/>
          </p:cNvSpPr>
          <p:nvPr>
            <p:ph type="sldNum" sz="quarter" idx="12"/>
          </p:nvPr>
        </p:nvSpPr>
        <p:spPr/>
        <p:txBody>
          <a:bodyPr/>
          <a:lstStyle>
            <a:lvl1pPr>
              <a:defRPr/>
            </a:lvl1pPr>
          </a:lstStyle>
          <a:p>
            <a:pPr>
              <a:defRPr/>
            </a:pPr>
            <a:fld id="{ABBFD830-F857-4CB8-B8CA-1E278FFF8756}" type="slidenum">
              <a:rPr lang="en-US"/>
              <a:pPr>
                <a:defRPr/>
              </a:pPr>
              <a:t>‹#›</a:t>
            </a:fld>
            <a:endParaRPr lang="en-US"/>
          </a:p>
        </p:txBody>
      </p:sp>
    </p:spTree>
    <p:extLst>
      <p:ext uri="{BB962C8B-B14F-4D97-AF65-F5344CB8AC3E}">
        <p14:creationId xmlns:p14="http://schemas.microsoft.com/office/powerpoint/2010/main" val="418242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873827"/>
            <a:ext cx="12192000" cy="2830286"/>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Tree>
    <p:extLst>
      <p:ext uri="{BB962C8B-B14F-4D97-AF65-F5344CB8AC3E}">
        <p14:creationId xmlns:p14="http://schemas.microsoft.com/office/powerpoint/2010/main" val="6705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_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bg1">
              <a:lumMod val="95000"/>
            </a:schemeClr>
          </a:solidFill>
        </p:spPr>
        <p:txBody>
          <a:bodyPr rtlCol="0">
            <a:normAutofit/>
          </a:bodyPr>
          <a:lstStyle/>
          <a:p>
            <a:pPr lvl="0"/>
            <a:endParaRPr lang="en-US" noProof="0"/>
          </a:p>
        </p:txBody>
      </p:sp>
      <p:sp>
        <p:nvSpPr>
          <p:cNvPr id="3" name="Date Placeholder 3">
            <a:extLst>
              <a:ext uri="{FF2B5EF4-FFF2-40B4-BE49-F238E27FC236}">
                <a16:creationId xmlns:a16="http://schemas.microsoft.com/office/drawing/2014/main" xmlns="" id="{CA0F4132-93A5-49CF-B551-14EA51F279FE}"/>
              </a:ext>
            </a:extLst>
          </p:cNvPr>
          <p:cNvSpPr>
            <a:spLocks noGrp="1"/>
          </p:cNvSpPr>
          <p:nvPr>
            <p:ph type="dt" sz="half" idx="14"/>
          </p:nvPr>
        </p:nvSpPr>
        <p:spPr/>
        <p:txBody>
          <a:bodyPr/>
          <a:lstStyle>
            <a:lvl1pPr>
              <a:defRPr/>
            </a:lvl1pPr>
          </a:lstStyle>
          <a:p>
            <a:pPr>
              <a:defRPr/>
            </a:pPr>
            <a:fld id="{4BFA4399-8C69-4396-94BF-963EB078D284}" type="datetimeFigureOut">
              <a:rPr lang="en-US"/>
              <a:pPr>
                <a:defRPr/>
              </a:pPr>
              <a:t>4/5/2018</a:t>
            </a:fld>
            <a:endParaRPr lang="en-US"/>
          </a:p>
        </p:txBody>
      </p:sp>
      <p:sp>
        <p:nvSpPr>
          <p:cNvPr id="4" name="Footer Placeholder 4">
            <a:extLst>
              <a:ext uri="{FF2B5EF4-FFF2-40B4-BE49-F238E27FC236}">
                <a16:creationId xmlns:a16="http://schemas.microsoft.com/office/drawing/2014/main" xmlns="" id="{FCA169FE-8D48-4B86-A085-E92D02367DB4}"/>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A961A2FB-C421-4AEE-8859-02ACCB899D86}"/>
              </a:ext>
            </a:extLst>
          </p:cNvPr>
          <p:cNvSpPr>
            <a:spLocks noGrp="1"/>
          </p:cNvSpPr>
          <p:nvPr>
            <p:ph type="sldNum" sz="quarter" idx="16"/>
          </p:nvPr>
        </p:nvSpPr>
        <p:spPr/>
        <p:txBody>
          <a:bodyPr/>
          <a:lstStyle>
            <a:lvl1pPr>
              <a:defRPr/>
            </a:lvl1pPr>
          </a:lstStyle>
          <a:p>
            <a:pPr>
              <a:defRPr/>
            </a:pPr>
            <a:fld id="{732A47A9-6FF6-4409-837C-B845F710F024}" type="slidenum">
              <a:rPr lang="en-US"/>
              <a:pPr>
                <a:defRPr/>
              </a:pPr>
              <a:t>‹#›</a:t>
            </a:fld>
            <a:endParaRPr lang="en-US"/>
          </a:p>
        </p:txBody>
      </p:sp>
    </p:spTree>
    <p:extLst>
      <p:ext uri="{BB962C8B-B14F-4D97-AF65-F5344CB8AC3E}">
        <p14:creationId xmlns:p14="http://schemas.microsoft.com/office/powerpoint/2010/main" val="2191311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am Member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0DCB347B-6C1C-4AAC-8C36-D2D6B7AAD0AB}"/>
              </a:ext>
            </a:extLst>
          </p:cNvPr>
          <p:cNvSpPr txBox="1">
            <a:spLocks/>
          </p:cNvSpPr>
          <p:nvPr userDrawn="1"/>
        </p:nvSpPr>
        <p:spPr>
          <a:xfrm>
            <a:off x="11471275" y="327025"/>
            <a:ext cx="431800" cy="388938"/>
          </a:xfrm>
          <a:prstGeom prst="rect">
            <a:avLst/>
          </a:prstGeom>
        </p:spPr>
        <p:txBody>
          <a:bodyPr lIns="0" tIns="0" rIns="0" bIns="0" anchor="ctr"/>
          <a:lstStyle>
            <a:defPPr>
              <a:defRPr lang="en-US"/>
            </a:defPPr>
            <a:lvl1pPr marL="0" algn="ctr" defTabSz="914400" rtl="0" eaLnBrk="1" latinLnBrk="0" hangingPunct="1">
              <a:defRPr sz="1000" kern="1200">
                <a:solidFill>
                  <a:schemeClr val="bg1">
                    <a:lumMod val="50000"/>
                  </a:schemeClr>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6" name="Picture Placeholder 2"/>
          <p:cNvSpPr>
            <a:spLocks noGrp="1"/>
          </p:cNvSpPr>
          <p:nvPr>
            <p:ph type="pic" sz="quarter" idx="15"/>
          </p:nvPr>
        </p:nvSpPr>
        <p:spPr>
          <a:xfrm>
            <a:off x="1621498" y="1888277"/>
            <a:ext cx="1440000" cy="1440000"/>
          </a:xfrm>
          <a:prstGeom prst="ellipse">
            <a:avLst/>
          </a:prstGeom>
          <a:solidFill>
            <a:schemeClr val="bg1">
              <a:lumMod val="95000"/>
            </a:schemeClr>
          </a:solidFill>
        </p:spPr>
        <p:txBody>
          <a:bodyPr rtlCol="0" anchor="ctr">
            <a:normAutofit/>
          </a:bodyPr>
          <a:lstStyle>
            <a:lvl1pPr marL="0" indent="0" algn="ctr">
              <a:buNone/>
              <a:defRPr sz="1800"/>
            </a:lvl1pPr>
          </a:lstStyle>
          <a:p>
            <a:pPr lvl="0"/>
            <a:endParaRPr lang="id-ID" noProof="0" dirty="0"/>
          </a:p>
        </p:txBody>
      </p:sp>
      <p:sp>
        <p:nvSpPr>
          <p:cNvPr id="7" name="Picture Placeholder 2"/>
          <p:cNvSpPr>
            <a:spLocks noGrp="1"/>
          </p:cNvSpPr>
          <p:nvPr>
            <p:ph type="pic" sz="quarter" idx="16"/>
          </p:nvPr>
        </p:nvSpPr>
        <p:spPr>
          <a:xfrm>
            <a:off x="4095649" y="1888277"/>
            <a:ext cx="1440000" cy="1440000"/>
          </a:xfrm>
          <a:prstGeom prst="ellipse">
            <a:avLst/>
          </a:prstGeom>
          <a:solidFill>
            <a:schemeClr val="bg1">
              <a:lumMod val="95000"/>
            </a:schemeClr>
          </a:solidFill>
        </p:spPr>
        <p:txBody>
          <a:bodyPr rtlCol="0" anchor="ctr">
            <a:normAutofit/>
          </a:bodyPr>
          <a:lstStyle>
            <a:lvl1pPr marL="0" indent="0" algn="ctr">
              <a:buNone/>
              <a:defRPr sz="1800"/>
            </a:lvl1pPr>
          </a:lstStyle>
          <a:p>
            <a:pPr lvl="0"/>
            <a:endParaRPr lang="id-ID" noProof="0" dirty="0"/>
          </a:p>
        </p:txBody>
      </p:sp>
      <p:sp>
        <p:nvSpPr>
          <p:cNvPr id="8" name="Picture Placeholder 2"/>
          <p:cNvSpPr>
            <a:spLocks noGrp="1"/>
          </p:cNvSpPr>
          <p:nvPr>
            <p:ph type="pic" sz="quarter" idx="17"/>
          </p:nvPr>
        </p:nvSpPr>
        <p:spPr>
          <a:xfrm>
            <a:off x="6569800" y="1888277"/>
            <a:ext cx="1440000" cy="1440000"/>
          </a:xfrm>
          <a:prstGeom prst="ellipse">
            <a:avLst/>
          </a:prstGeom>
          <a:solidFill>
            <a:schemeClr val="bg1">
              <a:lumMod val="95000"/>
            </a:schemeClr>
          </a:solidFill>
        </p:spPr>
        <p:txBody>
          <a:bodyPr rtlCol="0" anchor="ctr">
            <a:normAutofit/>
          </a:bodyPr>
          <a:lstStyle>
            <a:lvl1pPr marL="0" indent="0" algn="ctr">
              <a:buNone/>
              <a:defRPr sz="1800"/>
            </a:lvl1pPr>
          </a:lstStyle>
          <a:p>
            <a:pPr lvl="0"/>
            <a:endParaRPr lang="id-ID" noProof="0"/>
          </a:p>
        </p:txBody>
      </p:sp>
      <p:sp>
        <p:nvSpPr>
          <p:cNvPr id="9" name="Picture Placeholder 2"/>
          <p:cNvSpPr>
            <a:spLocks noGrp="1"/>
          </p:cNvSpPr>
          <p:nvPr>
            <p:ph type="pic" sz="quarter" idx="18"/>
          </p:nvPr>
        </p:nvSpPr>
        <p:spPr>
          <a:xfrm>
            <a:off x="9043951" y="1888277"/>
            <a:ext cx="1440000" cy="1440000"/>
          </a:xfrm>
          <a:prstGeom prst="ellipse">
            <a:avLst/>
          </a:prstGeom>
          <a:solidFill>
            <a:schemeClr val="bg1">
              <a:lumMod val="95000"/>
            </a:schemeClr>
          </a:solidFill>
        </p:spPr>
        <p:txBody>
          <a:bodyPr rtlCol="0" anchor="ctr">
            <a:normAutofit/>
          </a:bodyPr>
          <a:lstStyle>
            <a:lvl1pPr marL="0" indent="0" algn="ctr">
              <a:buNone/>
              <a:defRPr sz="1800"/>
            </a:lvl1pPr>
          </a:lstStyle>
          <a:p>
            <a:pPr lvl="0"/>
            <a:endParaRPr lang="id-ID" noProof="0"/>
          </a:p>
        </p:txBody>
      </p:sp>
      <p:sp>
        <p:nvSpPr>
          <p:cNvPr id="11" name="Date Placeholder 2">
            <a:extLst>
              <a:ext uri="{FF2B5EF4-FFF2-40B4-BE49-F238E27FC236}">
                <a16:creationId xmlns:a16="http://schemas.microsoft.com/office/drawing/2014/main" xmlns="" id="{CBAA4E7B-AD13-4DA1-B534-E7A7E7EFF4A9}"/>
              </a:ext>
            </a:extLst>
          </p:cNvPr>
          <p:cNvSpPr>
            <a:spLocks noGrp="1"/>
          </p:cNvSpPr>
          <p:nvPr>
            <p:ph type="dt" sz="half" idx="19"/>
          </p:nvPr>
        </p:nvSpPr>
        <p:spPr/>
        <p:txBody>
          <a:bodyPr/>
          <a:lstStyle>
            <a:lvl1pPr>
              <a:defRPr/>
            </a:lvl1pPr>
          </a:lstStyle>
          <a:p>
            <a:pPr>
              <a:defRPr/>
            </a:pPr>
            <a:fld id="{850FA479-C83D-478F-8580-AF9ACB592EEE}" type="datetimeFigureOut">
              <a:rPr lang="en-US"/>
              <a:pPr>
                <a:defRPr/>
              </a:pPr>
              <a:t>4/5/2018</a:t>
            </a:fld>
            <a:endParaRPr lang="en-US"/>
          </a:p>
        </p:txBody>
      </p:sp>
      <p:sp>
        <p:nvSpPr>
          <p:cNvPr id="12" name="Footer Placeholder 3">
            <a:extLst>
              <a:ext uri="{FF2B5EF4-FFF2-40B4-BE49-F238E27FC236}">
                <a16:creationId xmlns:a16="http://schemas.microsoft.com/office/drawing/2014/main" xmlns="" id="{011B709F-060D-43A0-A420-6F845BA2DF5C}"/>
              </a:ext>
            </a:extLst>
          </p:cNvPr>
          <p:cNvSpPr>
            <a:spLocks noGrp="1"/>
          </p:cNvSpPr>
          <p:nvPr>
            <p:ph type="ftr" sz="quarter" idx="20"/>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xmlns="" id="{1BD4C557-B236-4566-913D-BDD60F8EF764}"/>
              </a:ext>
            </a:extLst>
          </p:cNvPr>
          <p:cNvSpPr>
            <a:spLocks noGrp="1"/>
          </p:cNvSpPr>
          <p:nvPr>
            <p:ph type="sldNum" sz="quarter" idx="21"/>
          </p:nvPr>
        </p:nvSpPr>
        <p:spPr/>
        <p:txBody>
          <a:bodyPr/>
          <a:lstStyle>
            <a:lvl1pPr>
              <a:defRPr/>
            </a:lvl1pPr>
          </a:lstStyle>
          <a:p>
            <a:pPr>
              <a:defRPr/>
            </a:pPr>
            <a:fld id="{A98F17D6-89D3-41E2-9417-1FF89415F29C}" type="slidenum">
              <a:rPr lang="en-US"/>
              <a:pPr>
                <a:defRPr/>
              </a:pPr>
              <a:t>‹#›</a:t>
            </a:fld>
            <a:endParaRPr lang="en-US"/>
          </a:p>
        </p:txBody>
      </p:sp>
    </p:spTree>
    <p:extLst>
      <p:ext uri="{BB962C8B-B14F-4D97-AF65-F5344CB8AC3E}">
        <p14:creationId xmlns:p14="http://schemas.microsoft.com/office/powerpoint/2010/main" val="38524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1" y="1881836"/>
            <a:ext cx="3765207" cy="2459510"/>
          </a:xfrm>
          <a:solidFill>
            <a:schemeClr val="bg1">
              <a:lumMod val="95000"/>
            </a:schemeClr>
          </a:solidFill>
        </p:spPr>
        <p:txBody>
          <a:bodyPr rtlCol="0">
            <a:normAutofit/>
          </a:bodyPr>
          <a:lstStyle/>
          <a:p>
            <a:pPr lvl="0"/>
            <a:endParaRPr lang="en-US" noProof="0"/>
          </a:p>
        </p:txBody>
      </p:sp>
      <p:sp>
        <p:nvSpPr>
          <p:cNvPr id="14" name="Picture Placeholder 12"/>
          <p:cNvSpPr>
            <a:spLocks noGrp="1"/>
          </p:cNvSpPr>
          <p:nvPr>
            <p:ph type="pic" sz="quarter" idx="14"/>
          </p:nvPr>
        </p:nvSpPr>
        <p:spPr>
          <a:xfrm>
            <a:off x="8426793" y="1881188"/>
            <a:ext cx="3765207" cy="2460158"/>
          </a:xfrm>
          <a:solidFill>
            <a:schemeClr val="bg1">
              <a:lumMod val="95000"/>
            </a:schemeClr>
          </a:solidFill>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xmlns="" id="{FBCA409F-A68E-47F0-BF91-7481DBF25C7E}"/>
              </a:ext>
            </a:extLst>
          </p:cNvPr>
          <p:cNvSpPr>
            <a:spLocks noGrp="1"/>
          </p:cNvSpPr>
          <p:nvPr>
            <p:ph type="dt" sz="half" idx="15"/>
          </p:nvPr>
        </p:nvSpPr>
        <p:spPr/>
        <p:txBody>
          <a:bodyPr/>
          <a:lstStyle>
            <a:lvl1pPr>
              <a:defRPr/>
            </a:lvl1pPr>
          </a:lstStyle>
          <a:p>
            <a:pPr>
              <a:defRPr/>
            </a:pPr>
            <a:fld id="{F5BE5111-37D4-4923-9249-6760F12A89FA}" type="datetimeFigureOut">
              <a:rPr lang="en-US"/>
              <a:pPr>
                <a:defRPr/>
              </a:pPr>
              <a:t>4/5/2018</a:t>
            </a:fld>
            <a:endParaRPr lang="en-US"/>
          </a:p>
        </p:txBody>
      </p:sp>
      <p:sp>
        <p:nvSpPr>
          <p:cNvPr id="5" name="Footer Placeholder 4">
            <a:extLst>
              <a:ext uri="{FF2B5EF4-FFF2-40B4-BE49-F238E27FC236}">
                <a16:creationId xmlns:a16="http://schemas.microsoft.com/office/drawing/2014/main" xmlns="" id="{1B21CA84-F43E-40E4-A5C9-862A3BDA989F}"/>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1394318-DECC-4BCE-94B2-6F643CDAE20D}"/>
              </a:ext>
            </a:extLst>
          </p:cNvPr>
          <p:cNvSpPr>
            <a:spLocks noGrp="1"/>
          </p:cNvSpPr>
          <p:nvPr>
            <p:ph type="sldNum" sz="quarter" idx="17"/>
          </p:nvPr>
        </p:nvSpPr>
        <p:spPr/>
        <p:txBody>
          <a:bodyPr/>
          <a:lstStyle>
            <a:lvl1pPr>
              <a:defRPr/>
            </a:lvl1pPr>
          </a:lstStyle>
          <a:p>
            <a:pPr>
              <a:defRPr/>
            </a:pPr>
            <a:fld id="{CE9D7959-3FF8-432C-AD1F-752225D1DA78}" type="slidenum">
              <a:rPr lang="en-US"/>
              <a:pPr>
                <a:defRPr/>
              </a:pPr>
              <a:t>‹#›</a:t>
            </a:fld>
            <a:endParaRPr lang="en-US"/>
          </a:p>
        </p:txBody>
      </p:sp>
    </p:spTree>
    <p:extLst>
      <p:ext uri="{BB962C8B-B14F-4D97-AF65-F5344CB8AC3E}">
        <p14:creationId xmlns:p14="http://schemas.microsoft.com/office/powerpoint/2010/main" val="1841482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ortfolio01">
    <p:spTree>
      <p:nvGrpSpPr>
        <p:cNvPr id="1" name=""/>
        <p:cNvGrpSpPr/>
        <p:nvPr/>
      </p:nvGrpSpPr>
      <p:grpSpPr>
        <a:xfrm>
          <a:off x="0" y="0"/>
          <a:ext cx="0" cy="0"/>
          <a:chOff x="0" y="0"/>
          <a:chExt cx="0" cy="0"/>
        </a:xfrm>
      </p:grpSpPr>
      <p:sp>
        <p:nvSpPr>
          <p:cNvPr id="35" name="Picture Placeholder 2"/>
          <p:cNvSpPr>
            <a:spLocks noGrp="1"/>
          </p:cNvSpPr>
          <p:nvPr>
            <p:ph type="pic" sz="quarter" idx="15"/>
          </p:nvPr>
        </p:nvSpPr>
        <p:spPr>
          <a:xfrm>
            <a:off x="0" y="0"/>
            <a:ext cx="2441448" cy="2391263"/>
          </a:xfrm>
          <a:prstGeom prst="rect">
            <a:avLst/>
          </a:prstGeom>
          <a:solidFill>
            <a:schemeClr val="bg1">
              <a:lumMod val="95000"/>
            </a:schemeClr>
          </a:solidFill>
        </p:spPr>
        <p:txBody>
          <a:bodyPr rtlCol="0">
            <a:normAutofit/>
          </a:bodyPr>
          <a:lstStyle/>
          <a:p>
            <a:pPr lvl="0"/>
            <a:endParaRPr lang="en-US" noProof="0"/>
          </a:p>
        </p:txBody>
      </p:sp>
      <p:sp>
        <p:nvSpPr>
          <p:cNvPr id="36" name="Picture Placeholder 2"/>
          <p:cNvSpPr>
            <a:spLocks noGrp="1"/>
          </p:cNvSpPr>
          <p:nvPr>
            <p:ph type="pic" sz="quarter" idx="16"/>
          </p:nvPr>
        </p:nvSpPr>
        <p:spPr>
          <a:xfrm>
            <a:off x="2441448" y="2391262"/>
            <a:ext cx="2441448" cy="2391263"/>
          </a:xfrm>
          <a:prstGeom prst="rect">
            <a:avLst/>
          </a:prstGeom>
          <a:solidFill>
            <a:schemeClr val="bg1">
              <a:lumMod val="95000"/>
            </a:schemeClr>
          </a:solidFill>
        </p:spPr>
        <p:txBody>
          <a:bodyPr rtlCol="0">
            <a:normAutofit/>
          </a:bodyPr>
          <a:lstStyle/>
          <a:p>
            <a:pPr lvl="0"/>
            <a:endParaRPr lang="en-US" noProof="0" dirty="0"/>
          </a:p>
        </p:txBody>
      </p:sp>
      <p:sp>
        <p:nvSpPr>
          <p:cNvPr id="37" name="Picture Placeholder 2"/>
          <p:cNvSpPr>
            <a:spLocks noGrp="1"/>
          </p:cNvSpPr>
          <p:nvPr>
            <p:ph type="pic" sz="quarter" idx="17"/>
          </p:nvPr>
        </p:nvSpPr>
        <p:spPr>
          <a:xfrm>
            <a:off x="4882896" y="-1"/>
            <a:ext cx="2441448" cy="2391263"/>
          </a:xfrm>
          <a:prstGeom prst="rect">
            <a:avLst/>
          </a:prstGeom>
          <a:solidFill>
            <a:schemeClr val="bg1">
              <a:lumMod val="95000"/>
            </a:schemeClr>
          </a:solidFill>
        </p:spPr>
        <p:txBody>
          <a:bodyPr rtlCol="0">
            <a:normAutofit/>
          </a:bodyPr>
          <a:lstStyle/>
          <a:p>
            <a:pPr lvl="0"/>
            <a:endParaRPr lang="en-US" noProof="0" dirty="0"/>
          </a:p>
        </p:txBody>
      </p:sp>
      <p:sp>
        <p:nvSpPr>
          <p:cNvPr id="38" name="Picture Placeholder 2"/>
          <p:cNvSpPr>
            <a:spLocks noGrp="1"/>
          </p:cNvSpPr>
          <p:nvPr>
            <p:ph type="pic" sz="quarter" idx="18"/>
          </p:nvPr>
        </p:nvSpPr>
        <p:spPr>
          <a:xfrm>
            <a:off x="7324344" y="2391262"/>
            <a:ext cx="2441448" cy="2391263"/>
          </a:xfrm>
          <a:prstGeom prst="rect">
            <a:avLst/>
          </a:prstGeom>
          <a:solidFill>
            <a:schemeClr val="bg1">
              <a:lumMod val="95000"/>
            </a:schemeClr>
          </a:solidFill>
        </p:spPr>
        <p:txBody>
          <a:bodyPr rtlCol="0">
            <a:normAutofit/>
          </a:bodyPr>
          <a:lstStyle/>
          <a:p>
            <a:pPr lvl="0"/>
            <a:endParaRPr lang="en-US" noProof="0" dirty="0"/>
          </a:p>
        </p:txBody>
      </p:sp>
      <p:sp>
        <p:nvSpPr>
          <p:cNvPr id="39" name="Picture Placeholder 2"/>
          <p:cNvSpPr>
            <a:spLocks noGrp="1"/>
          </p:cNvSpPr>
          <p:nvPr>
            <p:ph type="pic" sz="quarter" idx="19"/>
          </p:nvPr>
        </p:nvSpPr>
        <p:spPr>
          <a:xfrm>
            <a:off x="9765792" y="-1"/>
            <a:ext cx="2441448" cy="2391263"/>
          </a:xfrm>
          <a:prstGeom prst="rect">
            <a:avLst/>
          </a:prstGeom>
          <a:solidFill>
            <a:schemeClr val="bg1">
              <a:lumMod val="95000"/>
            </a:schemeClr>
          </a:solidFill>
        </p:spPr>
        <p:txBody>
          <a:bodyPr rtlCol="0">
            <a:normAutofit/>
          </a:bodyPr>
          <a:lstStyle/>
          <a:p>
            <a:pPr lvl="0"/>
            <a:endParaRPr lang="en-US" noProof="0" dirty="0"/>
          </a:p>
        </p:txBody>
      </p:sp>
    </p:spTree>
    <p:extLst>
      <p:ext uri="{BB962C8B-B14F-4D97-AF65-F5344CB8AC3E}">
        <p14:creationId xmlns:p14="http://schemas.microsoft.com/office/powerpoint/2010/main" val="866522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ortfolio_02&amp;team">
    <p:spTree>
      <p:nvGrpSpPr>
        <p:cNvPr id="1" name=""/>
        <p:cNvGrpSpPr/>
        <p:nvPr/>
      </p:nvGrpSpPr>
      <p:grpSpPr>
        <a:xfrm>
          <a:off x="0" y="0"/>
          <a:ext cx="0" cy="0"/>
          <a:chOff x="0" y="0"/>
          <a:chExt cx="0" cy="0"/>
        </a:xfrm>
      </p:grpSpPr>
      <p:sp>
        <p:nvSpPr>
          <p:cNvPr id="35" name="Picture Placeholder 2"/>
          <p:cNvSpPr>
            <a:spLocks noGrp="1"/>
          </p:cNvSpPr>
          <p:nvPr>
            <p:ph type="pic" sz="quarter" idx="15"/>
          </p:nvPr>
        </p:nvSpPr>
        <p:spPr>
          <a:xfrm>
            <a:off x="0" y="0"/>
            <a:ext cx="2441448" cy="2286000"/>
          </a:xfrm>
          <a:prstGeom prst="rect">
            <a:avLst/>
          </a:prstGeom>
          <a:solidFill>
            <a:schemeClr val="bg1">
              <a:lumMod val="95000"/>
            </a:schemeClr>
          </a:solidFill>
        </p:spPr>
        <p:txBody>
          <a:bodyPr rtlCol="0">
            <a:normAutofit/>
          </a:bodyPr>
          <a:lstStyle/>
          <a:p>
            <a:pPr lvl="0"/>
            <a:endParaRPr lang="en-US" noProof="0"/>
          </a:p>
        </p:txBody>
      </p:sp>
      <p:sp>
        <p:nvSpPr>
          <p:cNvPr id="14" name="Picture Placeholder 2"/>
          <p:cNvSpPr>
            <a:spLocks noGrp="1"/>
          </p:cNvSpPr>
          <p:nvPr>
            <p:ph type="pic" sz="quarter" idx="16"/>
          </p:nvPr>
        </p:nvSpPr>
        <p:spPr>
          <a:xfrm>
            <a:off x="2441448" y="2286000"/>
            <a:ext cx="2441448" cy="2286000"/>
          </a:xfrm>
          <a:prstGeom prst="rect">
            <a:avLst/>
          </a:prstGeom>
          <a:solidFill>
            <a:schemeClr val="bg1">
              <a:lumMod val="95000"/>
            </a:schemeClr>
          </a:solidFill>
        </p:spPr>
        <p:txBody>
          <a:bodyPr rtlCol="0">
            <a:normAutofit/>
          </a:bodyPr>
          <a:lstStyle/>
          <a:p>
            <a:pPr lvl="0"/>
            <a:endParaRPr lang="en-US" noProof="0"/>
          </a:p>
        </p:txBody>
      </p:sp>
      <p:sp>
        <p:nvSpPr>
          <p:cNvPr id="15" name="Picture Placeholder 2"/>
          <p:cNvSpPr>
            <a:spLocks noGrp="1"/>
          </p:cNvSpPr>
          <p:nvPr>
            <p:ph type="pic" sz="quarter" idx="17"/>
          </p:nvPr>
        </p:nvSpPr>
        <p:spPr>
          <a:xfrm>
            <a:off x="4882896" y="0"/>
            <a:ext cx="2441448" cy="2286000"/>
          </a:xfrm>
          <a:prstGeom prst="rect">
            <a:avLst/>
          </a:prstGeom>
          <a:solidFill>
            <a:schemeClr val="bg1">
              <a:lumMod val="95000"/>
            </a:schemeClr>
          </a:solidFill>
        </p:spPr>
        <p:txBody>
          <a:bodyPr rtlCol="0">
            <a:normAutofit/>
          </a:bodyPr>
          <a:lstStyle/>
          <a:p>
            <a:pPr lvl="0"/>
            <a:endParaRPr lang="en-US" noProof="0"/>
          </a:p>
        </p:txBody>
      </p:sp>
      <p:sp>
        <p:nvSpPr>
          <p:cNvPr id="16" name="Picture Placeholder 2"/>
          <p:cNvSpPr>
            <a:spLocks noGrp="1"/>
          </p:cNvSpPr>
          <p:nvPr>
            <p:ph type="pic" sz="quarter" idx="18"/>
          </p:nvPr>
        </p:nvSpPr>
        <p:spPr>
          <a:xfrm>
            <a:off x="7324344" y="2286000"/>
            <a:ext cx="2441448" cy="2286000"/>
          </a:xfrm>
          <a:prstGeom prst="rect">
            <a:avLst/>
          </a:prstGeom>
          <a:solidFill>
            <a:schemeClr val="bg1">
              <a:lumMod val="95000"/>
            </a:schemeClr>
          </a:solidFill>
        </p:spPr>
        <p:txBody>
          <a:bodyPr rtlCol="0">
            <a:normAutofit/>
          </a:bodyPr>
          <a:lstStyle/>
          <a:p>
            <a:pPr lvl="0"/>
            <a:endParaRPr lang="en-US" noProof="0"/>
          </a:p>
        </p:txBody>
      </p:sp>
      <p:sp>
        <p:nvSpPr>
          <p:cNvPr id="17" name="Picture Placeholder 2"/>
          <p:cNvSpPr>
            <a:spLocks noGrp="1"/>
          </p:cNvSpPr>
          <p:nvPr>
            <p:ph type="pic" sz="quarter" idx="19"/>
          </p:nvPr>
        </p:nvSpPr>
        <p:spPr>
          <a:xfrm>
            <a:off x="9765792" y="0"/>
            <a:ext cx="2441448" cy="2286000"/>
          </a:xfrm>
          <a:prstGeom prst="rect">
            <a:avLst/>
          </a:prstGeom>
          <a:solidFill>
            <a:schemeClr val="bg1">
              <a:lumMod val="95000"/>
            </a:schemeClr>
          </a:solidFill>
        </p:spPr>
        <p:txBody>
          <a:bodyPr rtlCol="0">
            <a:normAutofit/>
          </a:bodyPr>
          <a:lstStyle/>
          <a:p>
            <a:pPr lvl="0"/>
            <a:endParaRPr lang="en-US" noProof="0"/>
          </a:p>
        </p:txBody>
      </p:sp>
      <p:sp>
        <p:nvSpPr>
          <p:cNvPr id="18" name="Picture Placeholder 2"/>
          <p:cNvSpPr>
            <a:spLocks noGrp="1"/>
          </p:cNvSpPr>
          <p:nvPr>
            <p:ph type="pic" sz="quarter" idx="20"/>
          </p:nvPr>
        </p:nvSpPr>
        <p:spPr>
          <a:xfrm>
            <a:off x="0" y="4572000"/>
            <a:ext cx="2441448" cy="2286000"/>
          </a:xfrm>
          <a:prstGeom prst="rect">
            <a:avLst/>
          </a:prstGeom>
          <a:solidFill>
            <a:schemeClr val="bg1">
              <a:lumMod val="95000"/>
            </a:schemeClr>
          </a:solidFill>
        </p:spPr>
        <p:txBody>
          <a:bodyPr rtlCol="0">
            <a:normAutofit/>
          </a:bodyPr>
          <a:lstStyle/>
          <a:p>
            <a:pPr lvl="0"/>
            <a:endParaRPr lang="en-US" noProof="0"/>
          </a:p>
        </p:txBody>
      </p:sp>
      <p:sp>
        <p:nvSpPr>
          <p:cNvPr id="19" name="Picture Placeholder 2"/>
          <p:cNvSpPr>
            <a:spLocks noGrp="1"/>
          </p:cNvSpPr>
          <p:nvPr>
            <p:ph type="pic" sz="quarter" idx="21"/>
          </p:nvPr>
        </p:nvSpPr>
        <p:spPr>
          <a:xfrm>
            <a:off x="4882896" y="4572000"/>
            <a:ext cx="2441448" cy="2286000"/>
          </a:xfrm>
          <a:prstGeom prst="rect">
            <a:avLst/>
          </a:prstGeom>
          <a:solidFill>
            <a:schemeClr val="bg1">
              <a:lumMod val="95000"/>
            </a:schemeClr>
          </a:solidFill>
        </p:spPr>
        <p:txBody>
          <a:bodyPr rtlCol="0">
            <a:normAutofit/>
          </a:bodyPr>
          <a:lstStyle/>
          <a:p>
            <a:pPr lvl="0"/>
            <a:endParaRPr lang="en-US" noProof="0"/>
          </a:p>
        </p:txBody>
      </p:sp>
      <p:sp>
        <p:nvSpPr>
          <p:cNvPr id="20" name="Picture Placeholder 2"/>
          <p:cNvSpPr>
            <a:spLocks noGrp="1"/>
          </p:cNvSpPr>
          <p:nvPr>
            <p:ph type="pic" sz="quarter" idx="22"/>
          </p:nvPr>
        </p:nvSpPr>
        <p:spPr>
          <a:xfrm>
            <a:off x="9765792" y="4572000"/>
            <a:ext cx="2441448" cy="2286000"/>
          </a:xfrm>
          <a:prstGeom prst="rect">
            <a:avLst/>
          </a:prstGeom>
          <a:solidFill>
            <a:schemeClr val="bg1">
              <a:lumMod val="95000"/>
            </a:schemeClr>
          </a:solidFill>
        </p:spPr>
        <p:txBody>
          <a:bodyPr rtlCol="0">
            <a:normAutofit/>
          </a:bodyPr>
          <a:lstStyle/>
          <a:p>
            <a:pPr lvl="0"/>
            <a:endParaRPr lang="en-US" noProof="0"/>
          </a:p>
        </p:txBody>
      </p:sp>
    </p:spTree>
    <p:extLst>
      <p:ext uri="{BB962C8B-B14F-4D97-AF65-F5344CB8AC3E}">
        <p14:creationId xmlns:p14="http://schemas.microsoft.com/office/powerpoint/2010/main" val="1202291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6" name="Picture Placeholder 2"/>
          <p:cNvSpPr>
            <a:spLocks noGrp="1"/>
          </p:cNvSpPr>
          <p:nvPr>
            <p:ph type="pic" sz="quarter" idx="23"/>
          </p:nvPr>
        </p:nvSpPr>
        <p:spPr>
          <a:xfrm>
            <a:off x="0" y="0"/>
            <a:ext cx="12192000" cy="4816549"/>
          </a:xfrm>
          <a:solidFill>
            <a:schemeClr val="bg1">
              <a:lumMod val="95000"/>
            </a:schemeClr>
          </a:solidFill>
        </p:spPr>
        <p:txBody>
          <a:bodyPr rtlCol="0">
            <a:normAutofit/>
          </a:bodyPr>
          <a:lstStyle>
            <a:lvl1pPr marL="0" indent="0" algn="ctr">
              <a:buNone/>
              <a:defRPr/>
            </a:lvl1pPr>
          </a:lstStyle>
          <a:p>
            <a:pPr lvl="0"/>
            <a:endParaRPr lang="id-ID" noProof="0"/>
          </a:p>
        </p:txBody>
      </p:sp>
      <p:sp>
        <p:nvSpPr>
          <p:cNvPr id="3" name="Date Placeholder 3">
            <a:extLst>
              <a:ext uri="{FF2B5EF4-FFF2-40B4-BE49-F238E27FC236}">
                <a16:creationId xmlns:a16="http://schemas.microsoft.com/office/drawing/2014/main" xmlns="" id="{8F315C04-2888-4713-BB36-02154F050EBD}"/>
              </a:ext>
            </a:extLst>
          </p:cNvPr>
          <p:cNvSpPr>
            <a:spLocks noGrp="1"/>
          </p:cNvSpPr>
          <p:nvPr>
            <p:ph type="dt" sz="half" idx="24"/>
          </p:nvPr>
        </p:nvSpPr>
        <p:spPr/>
        <p:txBody>
          <a:bodyPr/>
          <a:lstStyle>
            <a:lvl1pPr>
              <a:defRPr/>
            </a:lvl1pPr>
          </a:lstStyle>
          <a:p>
            <a:pPr>
              <a:defRPr/>
            </a:pPr>
            <a:fld id="{3A68A99D-93B5-491E-8B64-CCCC4B47737D}" type="datetimeFigureOut">
              <a:rPr lang="en-US"/>
              <a:pPr>
                <a:defRPr/>
              </a:pPr>
              <a:t>4/5/2018</a:t>
            </a:fld>
            <a:endParaRPr lang="en-US"/>
          </a:p>
        </p:txBody>
      </p:sp>
      <p:sp>
        <p:nvSpPr>
          <p:cNvPr id="4" name="Footer Placeholder 4">
            <a:extLst>
              <a:ext uri="{FF2B5EF4-FFF2-40B4-BE49-F238E27FC236}">
                <a16:creationId xmlns:a16="http://schemas.microsoft.com/office/drawing/2014/main" xmlns="" id="{2BDAA4EF-3C52-4C7C-BFAC-A9A5F9839A73}"/>
              </a:ext>
            </a:extLst>
          </p:cNvPr>
          <p:cNvSpPr>
            <a:spLocks noGrp="1"/>
          </p:cNvSpPr>
          <p:nvPr>
            <p:ph type="ftr" sz="quarter" idx="2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BF09B8F-41D6-460D-B64C-4A345BF93121}"/>
              </a:ext>
            </a:extLst>
          </p:cNvPr>
          <p:cNvSpPr>
            <a:spLocks noGrp="1"/>
          </p:cNvSpPr>
          <p:nvPr>
            <p:ph type="sldNum" sz="quarter" idx="26"/>
          </p:nvPr>
        </p:nvSpPr>
        <p:spPr/>
        <p:txBody>
          <a:bodyPr/>
          <a:lstStyle>
            <a:lvl1pPr>
              <a:defRPr/>
            </a:lvl1pPr>
          </a:lstStyle>
          <a:p>
            <a:pPr>
              <a:defRPr/>
            </a:pPr>
            <a:fld id="{E306BD52-8B10-498C-9C38-F3D0427145F6}" type="slidenum">
              <a:rPr lang="en-US"/>
              <a:pPr>
                <a:defRPr/>
              </a:pPr>
              <a:t>‹#›</a:t>
            </a:fld>
            <a:endParaRPr lang="en-US"/>
          </a:p>
        </p:txBody>
      </p:sp>
    </p:spTree>
    <p:extLst>
      <p:ext uri="{BB962C8B-B14F-4D97-AF65-F5344CB8AC3E}">
        <p14:creationId xmlns:p14="http://schemas.microsoft.com/office/powerpoint/2010/main" val="2721467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bg1">
              <a:lumMod val="95000"/>
            </a:schemeClr>
          </a:solidFill>
        </p:spPr>
        <p:txBody>
          <a:bodyPr rtlCol="0">
            <a:normAutofit/>
          </a:bodyPr>
          <a:lstStyle/>
          <a:p>
            <a:pPr lvl="0"/>
            <a:endParaRPr lang="en-US" noProof="0"/>
          </a:p>
        </p:txBody>
      </p:sp>
      <p:sp>
        <p:nvSpPr>
          <p:cNvPr id="3" name="Date Placeholder 3">
            <a:extLst>
              <a:ext uri="{FF2B5EF4-FFF2-40B4-BE49-F238E27FC236}">
                <a16:creationId xmlns:a16="http://schemas.microsoft.com/office/drawing/2014/main" xmlns="" id="{98EB4124-E65E-4E90-85E2-9BD9CE759B83}"/>
              </a:ext>
            </a:extLst>
          </p:cNvPr>
          <p:cNvSpPr>
            <a:spLocks noGrp="1"/>
          </p:cNvSpPr>
          <p:nvPr>
            <p:ph type="dt" sz="half" idx="14"/>
          </p:nvPr>
        </p:nvSpPr>
        <p:spPr/>
        <p:txBody>
          <a:bodyPr/>
          <a:lstStyle>
            <a:lvl1pPr>
              <a:defRPr/>
            </a:lvl1pPr>
          </a:lstStyle>
          <a:p>
            <a:pPr>
              <a:defRPr/>
            </a:pPr>
            <a:fld id="{64E2CF5E-D3F7-4882-82D4-525DD2E7848D}" type="datetimeFigureOut">
              <a:rPr lang="en-US"/>
              <a:pPr>
                <a:defRPr/>
              </a:pPr>
              <a:t>4/5/2018</a:t>
            </a:fld>
            <a:endParaRPr lang="en-US"/>
          </a:p>
        </p:txBody>
      </p:sp>
      <p:sp>
        <p:nvSpPr>
          <p:cNvPr id="4" name="Footer Placeholder 4">
            <a:extLst>
              <a:ext uri="{FF2B5EF4-FFF2-40B4-BE49-F238E27FC236}">
                <a16:creationId xmlns:a16="http://schemas.microsoft.com/office/drawing/2014/main" xmlns="" id="{2B3F6DBD-779D-43B9-9AB7-E809A0AD1719}"/>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1A50E05-0490-4CE8-9D85-47142FB06C90}"/>
              </a:ext>
            </a:extLst>
          </p:cNvPr>
          <p:cNvSpPr>
            <a:spLocks noGrp="1"/>
          </p:cNvSpPr>
          <p:nvPr>
            <p:ph type="sldNum" sz="quarter" idx="16"/>
          </p:nvPr>
        </p:nvSpPr>
        <p:spPr/>
        <p:txBody>
          <a:bodyPr/>
          <a:lstStyle>
            <a:lvl1pPr>
              <a:defRPr/>
            </a:lvl1pPr>
          </a:lstStyle>
          <a:p>
            <a:pPr>
              <a:defRPr/>
            </a:pPr>
            <a:fld id="{A3795CF0-E71E-4523-B188-35CCC54AEF8F}" type="slidenum">
              <a:rPr lang="en-US"/>
              <a:pPr>
                <a:defRPr/>
              </a:pPr>
              <a:t>‹#›</a:t>
            </a:fld>
            <a:endParaRPr lang="en-US"/>
          </a:p>
        </p:txBody>
      </p:sp>
    </p:spTree>
    <p:extLst>
      <p:ext uri="{BB962C8B-B14F-4D97-AF65-F5344CB8AC3E}">
        <p14:creationId xmlns:p14="http://schemas.microsoft.com/office/powerpoint/2010/main" val="884976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ptop, Tablet&amp;Phone_Mockup">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63875" y="1993038"/>
            <a:ext cx="4440238" cy="2570163"/>
          </a:xfrm>
          <a:solidFill>
            <a:schemeClr val="bg1">
              <a:lumMod val="95000"/>
            </a:schemeClr>
          </a:solidFill>
        </p:spPr>
        <p:txBody>
          <a:bodyPr rtlCol="0">
            <a:normAutofit/>
          </a:bodyPr>
          <a:lstStyle/>
          <a:p>
            <a:pPr lvl="0"/>
            <a:endParaRPr lang="en-US" noProof="0"/>
          </a:p>
        </p:txBody>
      </p:sp>
      <p:sp>
        <p:nvSpPr>
          <p:cNvPr id="14" name="Picture Placeholder 13"/>
          <p:cNvSpPr>
            <a:spLocks noGrp="1"/>
          </p:cNvSpPr>
          <p:nvPr>
            <p:ph type="pic" sz="quarter" idx="14"/>
          </p:nvPr>
        </p:nvSpPr>
        <p:spPr>
          <a:xfrm>
            <a:off x="6384925" y="2504299"/>
            <a:ext cx="3055938" cy="2397340"/>
          </a:xfrm>
          <a:solidFill>
            <a:schemeClr val="bg1">
              <a:lumMod val="95000"/>
            </a:schemeClr>
          </a:solidFill>
        </p:spPr>
        <p:txBody>
          <a:bodyPr rtlCol="0">
            <a:normAutofit/>
          </a:bodyPr>
          <a:lstStyle/>
          <a:p>
            <a:pPr lvl="0"/>
            <a:endParaRPr lang="en-US" noProof="0"/>
          </a:p>
        </p:txBody>
      </p:sp>
      <p:sp>
        <p:nvSpPr>
          <p:cNvPr id="22" name="Picture Placeholder 21"/>
          <p:cNvSpPr>
            <a:spLocks noGrp="1"/>
          </p:cNvSpPr>
          <p:nvPr>
            <p:ph type="pic" sz="quarter" idx="15"/>
          </p:nvPr>
        </p:nvSpPr>
        <p:spPr>
          <a:xfrm>
            <a:off x="5767086" y="3344305"/>
            <a:ext cx="922037" cy="1722438"/>
          </a:xfrm>
          <a:solidFill>
            <a:schemeClr val="bg1">
              <a:lumMod val="95000"/>
            </a:schemeClr>
          </a:solidFill>
        </p:spPr>
        <p:txBody>
          <a:bodyPr rtlCol="0">
            <a:normAutofit/>
          </a:bodyPr>
          <a:lstStyle/>
          <a:p>
            <a:pPr lvl="0"/>
            <a:endParaRPr lang="en-US" noProof="0" dirty="0"/>
          </a:p>
        </p:txBody>
      </p:sp>
      <p:sp>
        <p:nvSpPr>
          <p:cNvPr id="5" name="Date Placeholder 3">
            <a:extLst>
              <a:ext uri="{FF2B5EF4-FFF2-40B4-BE49-F238E27FC236}">
                <a16:creationId xmlns:a16="http://schemas.microsoft.com/office/drawing/2014/main" xmlns="" id="{E381CB1E-9D13-40E9-9F2B-1EE056CA417B}"/>
              </a:ext>
            </a:extLst>
          </p:cNvPr>
          <p:cNvSpPr>
            <a:spLocks noGrp="1"/>
          </p:cNvSpPr>
          <p:nvPr>
            <p:ph type="dt" sz="half" idx="16"/>
          </p:nvPr>
        </p:nvSpPr>
        <p:spPr/>
        <p:txBody>
          <a:bodyPr/>
          <a:lstStyle>
            <a:lvl1pPr>
              <a:defRPr/>
            </a:lvl1pPr>
          </a:lstStyle>
          <a:p>
            <a:pPr>
              <a:defRPr/>
            </a:pPr>
            <a:fld id="{6BFE1C8B-35F8-4E53-9741-88405161A217}" type="datetimeFigureOut">
              <a:rPr lang="en-US"/>
              <a:pPr>
                <a:defRPr/>
              </a:pPr>
              <a:t>4/5/2018</a:t>
            </a:fld>
            <a:endParaRPr lang="en-US"/>
          </a:p>
        </p:txBody>
      </p:sp>
      <p:sp>
        <p:nvSpPr>
          <p:cNvPr id="6" name="Footer Placeholder 4">
            <a:extLst>
              <a:ext uri="{FF2B5EF4-FFF2-40B4-BE49-F238E27FC236}">
                <a16:creationId xmlns:a16="http://schemas.microsoft.com/office/drawing/2014/main" xmlns="" id="{7628238F-1659-4728-BE70-9AA2ABCDC789}"/>
              </a:ext>
            </a:extLst>
          </p:cNvPr>
          <p:cNvSpPr>
            <a:spLocks noGrp="1"/>
          </p:cNvSpPr>
          <p:nvPr>
            <p:ph type="ftr" sz="quarter" idx="17"/>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03DE176-76FD-411C-9BFF-7AEF01F7A93F}"/>
              </a:ext>
            </a:extLst>
          </p:cNvPr>
          <p:cNvSpPr>
            <a:spLocks noGrp="1"/>
          </p:cNvSpPr>
          <p:nvPr>
            <p:ph type="sldNum" sz="quarter" idx="18"/>
          </p:nvPr>
        </p:nvSpPr>
        <p:spPr/>
        <p:txBody>
          <a:bodyPr/>
          <a:lstStyle>
            <a:lvl1pPr>
              <a:defRPr/>
            </a:lvl1pPr>
          </a:lstStyle>
          <a:p>
            <a:pPr>
              <a:defRPr/>
            </a:pPr>
            <a:fld id="{A31F425C-D029-403E-AC75-0D0A97F48340}" type="slidenum">
              <a:rPr lang="en-US"/>
              <a:pPr>
                <a:defRPr/>
              </a:pPr>
              <a:t>‹#›</a:t>
            </a:fld>
            <a:endParaRPr lang="en-US"/>
          </a:p>
        </p:txBody>
      </p:sp>
    </p:spTree>
    <p:extLst>
      <p:ext uri="{BB962C8B-B14F-4D97-AF65-F5344CB8AC3E}">
        <p14:creationId xmlns:p14="http://schemas.microsoft.com/office/powerpoint/2010/main" val="2184763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_Mockup">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03026" y="2394198"/>
            <a:ext cx="1549400" cy="2759075"/>
          </a:xfrm>
          <a:solidFill>
            <a:schemeClr val="bg1">
              <a:lumMod val="95000"/>
            </a:schemeClr>
          </a:solidFill>
        </p:spPr>
        <p:txBody>
          <a:bodyPr rtlCol="0">
            <a:normAutofit/>
          </a:bodyPr>
          <a:lstStyle/>
          <a:p>
            <a:pPr lvl="0"/>
            <a:endParaRPr lang="en-US" noProof="0"/>
          </a:p>
        </p:txBody>
      </p:sp>
      <p:sp>
        <p:nvSpPr>
          <p:cNvPr id="9" name="Picture Placeholder 8"/>
          <p:cNvSpPr>
            <a:spLocks noGrp="1"/>
          </p:cNvSpPr>
          <p:nvPr>
            <p:ph type="pic" sz="quarter" idx="13"/>
          </p:nvPr>
        </p:nvSpPr>
        <p:spPr>
          <a:xfrm>
            <a:off x="5791200" y="2603500"/>
            <a:ext cx="1549400" cy="2759075"/>
          </a:xfrm>
          <a:solidFill>
            <a:schemeClr val="bg1">
              <a:lumMod val="95000"/>
            </a:schemeClr>
          </a:solidFill>
        </p:spPr>
        <p:txBody>
          <a:bodyPr rtlCol="0">
            <a:normAutofit/>
          </a:bodyPr>
          <a:lstStyle/>
          <a:p>
            <a:pPr lvl="0"/>
            <a:endParaRPr lang="en-US" noProof="0" dirty="0"/>
          </a:p>
        </p:txBody>
      </p:sp>
      <p:sp>
        <p:nvSpPr>
          <p:cNvPr id="4" name="Date Placeholder 3">
            <a:extLst>
              <a:ext uri="{FF2B5EF4-FFF2-40B4-BE49-F238E27FC236}">
                <a16:creationId xmlns:a16="http://schemas.microsoft.com/office/drawing/2014/main" xmlns="" id="{87E22B04-A744-412D-B986-4CE4B87445EF}"/>
              </a:ext>
            </a:extLst>
          </p:cNvPr>
          <p:cNvSpPr>
            <a:spLocks noGrp="1"/>
          </p:cNvSpPr>
          <p:nvPr>
            <p:ph type="dt" sz="half" idx="15"/>
          </p:nvPr>
        </p:nvSpPr>
        <p:spPr/>
        <p:txBody>
          <a:bodyPr/>
          <a:lstStyle>
            <a:lvl1pPr>
              <a:defRPr/>
            </a:lvl1pPr>
          </a:lstStyle>
          <a:p>
            <a:pPr>
              <a:defRPr/>
            </a:pPr>
            <a:fld id="{DFFFF102-8532-4AF4-B37E-BEC32B2D65A3}" type="datetimeFigureOut">
              <a:rPr lang="en-US"/>
              <a:pPr>
                <a:defRPr/>
              </a:pPr>
              <a:t>4/5/2018</a:t>
            </a:fld>
            <a:endParaRPr lang="en-US"/>
          </a:p>
        </p:txBody>
      </p:sp>
      <p:sp>
        <p:nvSpPr>
          <p:cNvPr id="5" name="Footer Placeholder 4">
            <a:extLst>
              <a:ext uri="{FF2B5EF4-FFF2-40B4-BE49-F238E27FC236}">
                <a16:creationId xmlns:a16="http://schemas.microsoft.com/office/drawing/2014/main" xmlns="" id="{DD137822-93D1-45F4-ABC5-949D5D69207D}"/>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1A53729-186D-4855-B52E-993AC8C2B47E}"/>
              </a:ext>
            </a:extLst>
          </p:cNvPr>
          <p:cNvSpPr>
            <a:spLocks noGrp="1"/>
          </p:cNvSpPr>
          <p:nvPr>
            <p:ph type="sldNum" sz="quarter" idx="17"/>
          </p:nvPr>
        </p:nvSpPr>
        <p:spPr/>
        <p:txBody>
          <a:bodyPr/>
          <a:lstStyle>
            <a:lvl1pPr>
              <a:defRPr/>
            </a:lvl1pPr>
          </a:lstStyle>
          <a:p>
            <a:pPr>
              <a:defRPr/>
            </a:pPr>
            <a:fld id="{6938122B-C7B0-455A-A730-285FAABFCBED}" type="slidenum">
              <a:rPr lang="en-US"/>
              <a:pPr>
                <a:defRPr/>
              </a:pPr>
              <a:t>‹#›</a:t>
            </a:fld>
            <a:endParaRPr lang="en-US"/>
          </a:p>
        </p:txBody>
      </p:sp>
    </p:spTree>
    <p:extLst>
      <p:ext uri="{BB962C8B-B14F-4D97-AF65-F5344CB8AC3E}">
        <p14:creationId xmlns:p14="http://schemas.microsoft.com/office/powerpoint/2010/main" val="3168851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amp;Phone_Mockup">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012825" y="2743200"/>
            <a:ext cx="4398963" cy="2578100"/>
          </a:xfrm>
          <a:solidFill>
            <a:schemeClr val="bg1">
              <a:lumMod val="95000"/>
            </a:schemeClr>
          </a:solidFill>
        </p:spPr>
        <p:txBody>
          <a:bodyPr rtlCol="0">
            <a:normAutofit/>
          </a:bodyPr>
          <a:lstStyle/>
          <a:p>
            <a:pPr lvl="0"/>
            <a:endParaRPr lang="en-US" noProof="0"/>
          </a:p>
        </p:txBody>
      </p:sp>
      <p:sp>
        <p:nvSpPr>
          <p:cNvPr id="12" name="Picture Placeholder 11"/>
          <p:cNvSpPr>
            <a:spLocks noGrp="1"/>
          </p:cNvSpPr>
          <p:nvPr>
            <p:ph type="pic" sz="quarter" idx="14"/>
          </p:nvPr>
        </p:nvSpPr>
        <p:spPr>
          <a:xfrm>
            <a:off x="4497388" y="3179763"/>
            <a:ext cx="1319212" cy="2339975"/>
          </a:xfrm>
          <a:solidFill>
            <a:schemeClr val="bg1">
              <a:lumMod val="95000"/>
            </a:schemeClr>
          </a:solidFill>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xmlns="" id="{7D3C77CA-CDA3-4791-BE6E-699C08FAEDDB}"/>
              </a:ext>
            </a:extLst>
          </p:cNvPr>
          <p:cNvSpPr>
            <a:spLocks noGrp="1"/>
          </p:cNvSpPr>
          <p:nvPr>
            <p:ph type="dt" sz="half" idx="15"/>
          </p:nvPr>
        </p:nvSpPr>
        <p:spPr/>
        <p:txBody>
          <a:bodyPr/>
          <a:lstStyle>
            <a:lvl1pPr>
              <a:defRPr/>
            </a:lvl1pPr>
          </a:lstStyle>
          <a:p>
            <a:pPr>
              <a:defRPr/>
            </a:pPr>
            <a:fld id="{77D8D578-2C7C-4747-854F-9347A69C4A09}" type="datetimeFigureOut">
              <a:rPr lang="en-US"/>
              <a:pPr>
                <a:defRPr/>
              </a:pPr>
              <a:t>4/5/2018</a:t>
            </a:fld>
            <a:endParaRPr lang="en-US"/>
          </a:p>
        </p:txBody>
      </p:sp>
      <p:sp>
        <p:nvSpPr>
          <p:cNvPr id="5" name="Footer Placeholder 4">
            <a:extLst>
              <a:ext uri="{FF2B5EF4-FFF2-40B4-BE49-F238E27FC236}">
                <a16:creationId xmlns:a16="http://schemas.microsoft.com/office/drawing/2014/main" xmlns="" id="{822A8E86-9E5C-4657-B1F2-011DF6FFAA2D}"/>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ECFB787-9B1C-476F-A447-6639D1BFEB21}"/>
              </a:ext>
            </a:extLst>
          </p:cNvPr>
          <p:cNvSpPr>
            <a:spLocks noGrp="1"/>
          </p:cNvSpPr>
          <p:nvPr>
            <p:ph type="sldNum" sz="quarter" idx="17"/>
          </p:nvPr>
        </p:nvSpPr>
        <p:spPr/>
        <p:txBody>
          <a:bodyPr/>
          <a:lstStyle>
            <a:lvl1pPr>
              <a:defRPr/>
            </a:lvl1pPr>
          </a:lstStyle>
          <a:p>
            <a:pPr>
              <a:defRPr/>
            </a:pPr>
            <a:fld id="{715A2248-CCA4-4F57-A8AF-2C5602BB286B}" type="slidenum">
              <a:rPr lang="en-US"/>
              <a:pPr>
                <a:defRPr/>
              </a:pPr>
              <a:t>‹#›</a:t>
            </a:fld>
            <a:endParaRPr lang="en-US"/>
          </a:p>
        </p:txBody>
      </p:sp>
    </p:spTree>
    <p:extLst>
      <p:ext uri="{BB962C8B-B14F-4D97-AF65-F5344CB8AC3E}">
        <p14:creationId xmlns:p14="http://schemas.microsoft.com/office/powerpoint/2010/main" val="291409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799770"/>
            <a:ext cx="5254171" cy="3802744"/>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Tree>
    <p:extLst>
      <p:ext uri="{BB962C8B-B14F-4D97-AF65-F5344CB8AC3E}">
        <p14:creationId xmlns:p14="http://schemas.microsoft.com/office/powerpoint/2010/main" val="88099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t&amp;Phone_Mockup">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57325" y="2323069"/>
            <a:ext cx="4144405" cy="3089190"/>
          </a:xfrm>
          <a:solidFill>
            <a:schemeClr val="bg1">
              <a:lumMod val="95000"/>
            </a:schemeClr>
          </a:solidFill>
        </p:spPr>
        <p:txBody>
          <a:bodyPr rtlCol="0">
            <a:normAutofit/>
          </a:bodyPr>
          <a:lstStyle/>
          <a:p>
            <a:pPr lvl="0"/>
            <a:endParaRPr lang="en-US" noProof="0"/>
          </a:p>
        </p:txBody>
      </p:sp>
      <p:sp>
        <p:nvSpPr>
          <p:cNvPr id="13" name="Picture Placeholder 12"/>
          <p:cNvSpPr>
            <a:spLocks noGrp="1"/>
          </p:cNvSpPr>
          <p:nvPr>
            <p:ph type="pic" sz="quarter" idx="14"/>
          </p:nvPr>
        </p:nvSpPr>
        <p:spPr>
          <a:xfrm>
            <a:off x="4926013" y="2882900"/>
            <a:ext cx="1309687" cy="2339975"/>
          </a:xfrm>
          <a:solidFill>
            <a:schemeClr val="bg1">
              <a:lumMod val="95000"/>
            </a:schemeClr>
          </a:solidFill>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xmlns="" id="{B0EEA935-5F35-48C2-8F3F-5BB7BFCD7496}"/>
              </a:ext>
            </a:extLst>
          </p:cNvPr>
          <p:cNvSpPr>
            <a:spLocks noGrp="1"/>
          </p:cNvSpPr>
          <p:nvPr>
            <p:ph type="dt" sz="half" idx="15"/>
          </p:nvPr>
        </p:nvSpPr>
        <p:spPr/>
        <p:txBody>
          <a:bodyPr/>
          <a:lstStyle>
            <a:lvl1pPr>
              <a:defRPr/>
            </a:lvl1pPr>
          </a:lstStyle>
          <a:p>
            <a:pPr>
              <a:defRPr/>
            </a:pPr>
            <a:fld id="{A5E1730E-2579-4151-B5D9-D8BFD180EBDD}" type="datetimeFigureOut">
              <a:rPr lang="en-US"/>
              <a:pPr>
                <a:defRPr/>
              </a:pPr>
              <a:t>4/5/2018</a:t>
            </a:fld>
            <a:endParaRPr lang="en-US"/>
          </a:p>
        </p:txBody>
      </p:sp>
      <p:sp>
        <p:nvSpPr>
          <p:cNvPr id="5" name="Footer Placeholder 4">
            <a:extLst>
              <a:ext uri="{FF2B5EF4-FFF2-40B4-BE49-F238E27FC236}">
                <a16:creationId xmlns:a16="http://schemas.microsoft.com/office/drawing/2014/main" xmlns="" id="{B996ACD4-EE34-4091-8DB8-A97EBD451734}"/>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9B38FEC-C895-4B60-8113-28F7C1CBE51A}"/>
              </a:ext>
            </a:extLst>
          </p:cNvPr>
          <p:cNvSpPr>
            <a:spLocks noGrp="1"/>
          </p:cNvSpPr>
          <p:nvPr>
            <p:ph type="sldNum" sz="quarter" idx="17"/>
          </p:nvPr>
        </p:nvSpPr>
        <p:spPr/>
        <p:txBody>
          <a:bodyPr/>
          <a:lstStyle>
            <a:lvl1pPr>
              <a:defRPr/>
            </a:lvl1pPr>
          </a:lstStyle>
          <a:p>
            <a:pPr>
              <a:defRPr/>
            </a:pPr>
            <a:fld id="{5C684D88-11B9-4B6F-8CF0-B37E3A204FE0}" type="slidenum">
              <a:rPr lang="en-US"/>
              <a:pPr>
                <a:defRPr/>
              </a:pPr>
              <a:t>‹#›</a:t>
            </a:fld>
            <a:endParaRPr lang="en-US"/>
          </a:p>
        </p:txBody>
      </p:sp>
    </p:spTree>
    <p:extLst>
      <p:ext uri="{BB962C8B-B14F-4D97-AF65-F5344CB8AC3E}">
        <p14:creationId xmlns:p14="http://schemas.microsoft.com/office/powerpoint/2010/main" val="3227296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t_Mockup">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7777163" y="1762125"/>
            <a:ext cx="2684462" cy="3559175"/>
          </a:xfrm>
          <a:solidFill>
            <a:schemeClr val="bg1">
              <a:lumMod val="95000"/>
            </a:schemeClr>
          </a:solidFill>
        </p:spPr>
        <p:txBody>
          <a:bodyPr rtlCol="0">
            <a:normAutofit/>
          </a:bodyPr>
          <a:lstStyle/>
          <a:p>
            <a:pPr lvl="0"/>
            <a:endParaRPr lang="en-US" noProof="0"/>
          </a:p>
        </p:txBody>
      </p:sp>
      <p:sp>
        <p:nvSpPr>
          <p:cNvPr id="3" name="Date Placeholder 3">
            <a:extLst>
              <a:ext uri="{FF2B5EF4-FFF2-40B4-BE49-F238E27FC236}">
                <a16:creationId xmlns:a16="http://schemas.microsoft.com/office/drawing/2014/main" xmlns="" id="{567A511D-7594-4EED-A916-543FDE8878D4}"/>
              </a:ext>
            </a:extLst>
          </p:cNvPr>
          <p:cNvSpPr>
            <a:spLocks noGrp="1"/>
          </p:cNvSpPr>
          <p:nvPr>
            <p:ph type="dt" sz="half" idx="14"/>
          </p:nvPr>
        </p:nvSpPr>
        <p:spPr/>
        <p:txBody>
          <a:bodyPr/>
          <a:lstStyle>
            <a:lvl1pPr>
              <a:defRPr/>
            </a:lvl1pPr>
          </a:lstStyle>
          <a:p>
            <a:pPr>
              <a:defRPr/>
            </a:pPr>
            <a:fld id="{13586D9A-3B3E-4D5E-A999-3C7AA21B115A}" type="datetimeFigureOut">
              <a:rPr lang="en-US"/>
              <a:pPr>
                <a:defRPr/>
              </a:pPr>
              <a:t>4/5/2018</a:t>
            </a:fld>
            <a:endParaRPr lang="en-US"/>
          </a:p>
        </p:txBody>
      </p:sp>
      <p:sp>
        <p:nvSpPr>
          <p:cNvPr id="4" name="Footer Placeholder 4">
            <a:extLst>
              <a:ext uri="{FF2B5EF4-FFF2-40B4-BE49-F238E27FC236}">
                <a16:creationId xmlns:a16="http://schemas.microsoft.com/office/drawing/2014/main" xmlns="" id="{7489F601-AD3B-4987-BF0A-D2E23FC269D8}"/>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1C8B4FF6-8B61-4ADA-83F6-95816B392A25}"/>
              </a:ext>
            </a:extLst>
          </p:cNvPr>
          <p:cNvSpPr>
            <a:spLocks noGrp="1"/>
          </p:cNvSpPr>
          <p:nvPr>
            <p:ph type="sldNum" sz="quarter" idx="16"/>
          </p:nvPr>
        </p:nvSpPr>
        <p:spPr/>
        <p:txBody>
          <a:bodyPr/>
          <a:lstStyle>
            <a:lvl1pPr>
              <a:defRPr/>
            </a:lvl1pPr>
          </a:lstStyle>
          <a:p>
            <a:pPr>
              <a:defRPr/>
            </a:pPr>
            <a:fld id="{33C70B5B-B377-4668-99AC-956FA1A936D2}" type="slidenum">
              <a:rPr lang="en-US"/>
              <a:pPr>
                <a:defRPr/>
              </a:pPr>
              <a:t>‹#›</a:t>
            </a:fld>
            <a:endParaRPr lang="en-US"/>
          </a:p>
        </p:txBody>
      </p:sp>
    </p:spTree>
    <p:extLst>
      <p:ext uri="{BB962C8B-B14F-4D97-AF65-F5344CB8AC3E}">
        <p14:creationId xmlns:p14="http://schemas.microsoft.com/office/powerpoint/2010/main" val="1450430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Tree>
    <p:extLst>
      <p:ext uri="{BB962C8B-B14F-4D97-AF65-F5344CB8AC3E}">
        <p14:creationId xmlns:p14="http://schemas.microsoft.com/office/powerpoint/2010/main" val="273769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21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Tree>
    <p:extLst>
      <p:ext uri="{BB962C8B-B14F-4D97-AF65-F5344CB8AC3E}">
        <p14:creationId xmlns:p14="http://schemas.microsoft.com/office/powerpoint/2010/main" val="133159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378116" cy="685800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spTree>
    <p:extLst>
      <p:ext uri="{BB962C8B-B14F-4D97-AF65-F5344CB8AC3E}">
        <p14:creationId xmlns:p14="http://schemas.microsoft.com/office/powerpoint/2010/main" val="1893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873827"/>
            <a:ext cx="12192000" cy="2830286"/>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Tree>
    <p:extLst>
      <p:ext uri="{BB962C8B-B14F-4D97-AF65-F5344CB8AC3E}">
        <p14:creationId xmlns:p14="http://schemas.microsoft.com/office/powerpoint/2010/main" val="36592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799770"/>
            <a:ext cx="5254171" cy="3802744"/>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Tree>
    <p:extLst>
      <p:ext uri="{BB962C8B-B14F-4D97-AF65-F5344CB8AC3E}">
        <p14:creationId xmlns:p14="http://schemas.microsoft.com/office/powerpoint/2010/main" val="406709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323805" y="1826232"/>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9" name="Picture Placeholder 2"/>
          <p:cNvSpPr>
            <a:spLocks noGrp="1"/>
          </p:cNvSpPr>
          <p:nvPr>
            <p:ph type="pic" sz="quarter" idx="11"/>
          </p:nvPr>
        </p:nvSpPr>
        <p:spPr>
          <a:xfrm>
            <a:off x="6323806" y="3357489"/>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10" name="Picture Placeholder 2"/>
          <p:cNvSpPr>
            <a:spLocks noGrp="1"/>
          </p:cNvSpPr>
          <p:nvPr>
            <p:ph type="pic" sz="quarter" idx="12"/>
          </p:nvPr>
        </p:nvSpPr>
        <p:spPr>
          <a:xfrm>
            <a:off x="6323806" y="4888746"/>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Tree>
    <p:extLst>
      <p:ext uri="{BB962C8B-B14F-4D97-AF65-F5344CB8AC3E}">
        <p14:creationId xmlns:p14="http://schemas.microsoft.com/office/powerpoint/2010/main" val="273107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9" name="Picture Placeholder 8"/>
          <p:cNvSpPr>
            <a:spLocks noGrp="1"/>
          </p:cNvSpPr>
          <p:nvPr>
            <p:ph type="pic" sz="quarter" idx="10"/>
          </p:nvPr>
        </p:nvSpPr>
        <p:spPr>
          <a:xfrm>
            <a:off x="4848376" y="1931220"/>
            <a:ext cx="2436763" cy="2401964"/>
          </a:xfrm>
          <a:prstGeom prst="rect">
            <a:avLst/>
          </a:prstGeom>
        </p:spPr>
        <p:txBody>
          <a:bodyPr/>
          <a:lstStyle>
            <a:lvl1pPr>
              <a:defRPr sz="1800"/>
            </a:lvl1pPr>
          </a:lstStyle>
          <a:p>
            <a:endParaRPr lang="id-ID"/>
          </a:p>
        </p:txBody>
      </p:sp>
      <p:sp>
        <p:nvSpPr>
          <p:cNvPr id="10" name="Picture Placeholder 8"/>
          <p:cNvSpPr>
            <a:spLocks noGrp="1"/>
          </p:cNvSpPr>
          <p:nvPr>
            <p:ph type="pic" sz="quarter" idx="33"/>
          </p:nvPr>
        </p:nvSpPr>
        <p:spPr>
          <a:xfrm>
            <a:off x="2411613" y="1931220"/>
            <a:ext cx="2436763" cy="2401964"/>
          </a:xfrm>
          <a:prstGeom prst="rect">
            <a:avLst/>
          </a:prstGeom>
        </p:spPr>
        <p:txBody>
          <a:bodyPr/>
          <a:lstStyle>
            <a:lvl1pPr>
              <a:defRPr sz="1800"/>
            </a:lvl1pPr>
          </a:lstStyle>
          <a:p>
            <a:endParaRPr lang="id-ID"/>
          </a:p>
        </p:txBody>
      </p:sp>
      <p:sp>
        <p:nvSpPr>
          <p:cNvPr id="11" name="Picture Placeholder 8"/>
          <p:cNvSpPr>
            <a:spLocks noGrp="1"/>
          </p:cNvSpPr>
          <p:nvPr>
            <p:ph type="pic" sz="quarter" idx="34"/>
          </p:nvPr>
        </p:nvSpPr>
        <p:spPr>
          <a:xfrm>
            <a:off x="0" y="1931220"/>
            <a:ext cx="2411614" cy="2401964"/>
          </a:xfrm>
          <a:prstGeom prst="rect">
            <a:avLst/>
          </a:prstGeom>
        </p:spPr>
        <p:txBody>
          <a:bodyPr/>
          <a:lstStyle>
            <a:lvl1pPr>
              <a:defRPr sz="1800"/>
            </a:lvl1pPr>
          </a:lstStyle>
          <a:p>
            <a:endParaRPr lang="id-ID"/>
          </a:p>
        </p:txBody>
      </p:sp>
      <p:sp>
        <p:nvSpPr>
          <p:cNvPr id="12" name="Picture Placeholder 8"/>
          <p:cNvSpPr>
            <a:spLocks noGrp="1"/>
          </p:cNvSpPr>
          <p:nvPr>
            <p:ph type="pic" sz="quarter" idx="35"/>
          </p:nvPr>
        </p:nvSpPr>
        <p:spPr>
          <a:xfrm>
            <a:off x="7285138" y="1931220"/>
            <a:ext cx="2436763" cy="2401964"/>
          </a:xfrm>
          <a:prstGeom prst="rect">
            <a:avLst/>
          </a:prstGeom>
        </p:spPr>
        <p:txBody>
          <a:bodyPr/>
          <a:lstStyle>
            <a:lvl1pPr>
              <a:defRPr sz="1800"/>
            </a:lvl1pPr>
          </a:lstStyle>
          <a:p>
            <a:endParaRPr lang="id-ID" dirty="0"/>
          </a:p>
        </p:txBody>
      </p:sp>
      <p:sp>
        <p:nvSpPr>
          <p:cNvPr id="13" name="Picture Placeholder 8"/>
          <p:cNvSpPr>
            <a:spLocks noGrp="1"/>
          </p:cNvSpPr>
          <p:nvPr>
            <p:ph type="pic" sz="quarter" idx="36"/>
          </p:nvPr>
        </p:nvSpPr>
        <p:spPr>
          <a:xfrm>
            <a:off x="9721900" y="1931220"/>
            <a:ext cx="2470099" cy="2401964"/>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301105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323805" y="1826232"/>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9" name="Picture Placeholder 2"/>
          <p:cNvSpPr>
            <a:spLocks noGrp="1"/>
          </p:cNvSpPr>
          <p:nvPr>
            <p:ph type="pic" sz="quarter" idx="11"/>
          </p:nvPr>
        </p:nvSpPr>
        <p:spPr>
          <a:xfrm>
            <a:off x="6323806" y="3357489"/>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10" name="Picture Placeholder 2"/>
          <p:cNvSpPr>
            <a:spLocks noGrp="1"/>
          </p:cNvSpPr>
          <p:nvPr>
            <p:ph type="pic" sz="quarter" idx="12"/>
          </p:nvPr>
        </p:nvSpPr>
        <p:spPr>
          <a:xfrm>
            <a:off x="6323806" y="4888746"/>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Tree>
    <p:extLst>
      <p:ext uri="{BB962C8B-B14F-4D97-AF65-F5344CB8AC3E}">
        <p14:creationId xmlns:p14="http://schemas.microsoft.com/office/powerpoint/2010/main" val="366056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Oval 6"/>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8" name="TextBox 7"/>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4" name="Group 3"/>
          <p:cNvGrpSpPr/>
          <p:nvPr userDrawn="1"/>
        </p:nvGrpSpPr>
        <p:grpSpPr>
          <a:xfrm>
            <a:off x="289705" y="6451600"/>
            <a:ext cx="1246995" cy="197758"/>
            <a:chOff x="3708625" y="2614389"/>
            <a:chExt cx="5044431" cy="720269"/>
          </a:xfrm>
        </p:grpSpPr>
        <p:sp>
          <p:nvSpPr>
            <p:cNvPr id="5" name="Pentagon 4"/>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6"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Tree>
    <p:extLst>
      <p:ext uri="{BB962C8B-B14F-4D97-AF65-F5344CB8AC3E}">
        <p14:creationId xmlns:p14="http://schemas.microsoft.com/office/powerpoint/2010/main" val="320876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89705" y="6451600"/>
            <a:ext cx="1246995" cy="197758"/>
            <a:chOff x="3708625" y="2614389"/>
            <a:chExt cx="5044431" cy="720269"/>
          </a:xfrm>
        </p:grpSpPr>
        <p:sp>
          <p:nvSpPr>
            <p:cNvPr id="5" name="Pentagon 4"/>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6"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9"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dirty="0"/>
          </a:p>
        </p:txBody>
      </p:sp>
      <p:sp>
        <p:nvSpPr>
          <p:cNvPr id="11"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dirty="0"/>
          </a:p>
        </p:txBody>
      </p:sp>
      <p:sp>
        <p:nvSpPr>
          <p:cNvPr id="12"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dirty="0"/>
          </a:p>
        </p:txBody>
      </p:sp>
      <p:sp>
        <p:nvSpPr>
          <p:cNvPr id="13"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286681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1" y="1741715"/>
            <a:ext cx="6096000" cy="5116286"/>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Tree>
    <p:extLst>
      <p:ext uri="{BB962C8B-B14F-4D97-AF65-F5344CB8AC3E}">
        <p14:creationId xmlns:p14="http://schemas.microsoft.com/office/powerpoint/2010/main" val="361672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11" name="Picture Placeholder 8"/>
          <p:cNvSpPr>
            <a:spLocks noGrp="1"/>
          </p:cNvSpPr>
          <p:nvPr>
            <p:ph type="pic" sz="quarter" idx="34"/>
          </p:nvPr>
        </p:nvSpPr>
        <p:spPr>
          <a:xfrm>
            <a:off x="4325257" y="1945295"/>
            <a:ext cx="1741714" cy="1734745"/>
          </a:xfrm>
          <a:prstGeom prst="rect">
            <a:avLst/>
          </a:prstGeom>
        </p:spPr>
        <p:txBody>
          <a:bodyPr/>
          <a:lstStyle>
            <a:lvl1pPr>
              <a:defRPr sz="1800"/>
            </a:lvl1pPr>
          </a:lstStyle>
          <a:p>
            <a:endParaRPr lang="id-ID"/>
          </a:p>
        </p:txBody>
      </p:sp>
      <p:sp>
        <p:nvSpPr>
          <p:cNvPr id="14" name="Picture Placeholder 8"/>
          <p:cNvSpPr>
            <a:spLocks noGrp="1"/>
          </p:cNvSpPr>
          <p:nvPr>
            <p:ph type="pic" sz="quarter" idx="35"/>
          </p:nvPr>
        </p:nvSpPr>
        <p:spPr>
          <a:xfrm>
            <a:off x="6066971" y="1945295"/>
            <a:ext cx="1741714" cy="1734745"/>
          </a:xfrm>
          <a:prstGeom prst="rect">
            <a:avLst/>
          </a:prstGeom>
        </p:spPr>
        <p:txBody>
          <a:bodyPr/>
          <a:lstStyle>
            <a:lvl1pPr>
              <a:defRPr sz="1800"/>
            </a:lvl1pPr>
          </a:lstStyle>
          <a:p>
            <a:endParaRPr lang="id-ID"/>
          </a:p>
        </p:txBody>
      </p:sp>
      <p:sp>
        <p:nvSpPr>
          <p:cNvPr id="15" name="Picture Placeholder 8"/>
          <p:cNvSpPr>
            <a:spLocks noGrp="1"/>
          </p:cNvSpPr>
          <p:nvPr>
            <p:ph type="pic" sz="quarter" idx="36"/>
          </p:nvPr>
        </p:nvSpPr>
        <p:spPr>
          <a:xfrm>
            <a:off x="4325257" y="3680040"/>
            <a:ext cx="1741714" cy="1734745"/>
          </a:xfrm>
          <a:prstGeom prst="rect">
            <a:avLst/>
          </a:prstGeom>
        </p:spPr>
        <p:txBody>
          <a:bodyPr/>
          <a:lstStyle>
            <a:lvl1pPr>
              <a:defRPr sz="1800"/>
            </a:lvl1pPr>
          </a:lstStyle>
          <a:p>
            <a:endParaRPr lang="id-ID"/>
          </a:p>
        </p:txBody>
      </p:sp>
      <p:sp>
        <p:nvSpPr>
          <p:cNvPr id="16" name="Picture Placeholder 8"/>
          <p:cNvSpPr>
            <a:spLocks noGrp="1"/>
          </p:cNvSpPr>
          <p:nvPr>
            <p:ph type="pic" sz="quarter" idx="37"/>
          </p:nvPr>
        </p:nvSpPr>
        <p:spPr>
          <a:xfrm>
            <a:off x="6066971" y="3680040"/>
            <a:ext cx="1741714" cy="1734745"/>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303999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4" grpId="0"/>
      <p:bldP spid="15" grpId="0"/>
      <p:bldP spid="16"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728593"/>
            <a:ext cx="12192000" cy="178809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Tree>
    <p:extLst>
      <p:ext uri="{BB962C8B-B14F-4D97-AF65-F5344CB8AC3E}">
        <p14:creationId xmlns:p14="http://schemas.microsoft.com/office/powerpoint/2010/main" val="158006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9" name="Picture Placeholder 8"/>
          <p:cNvSpPr>
            <a:spLocks noGrp="1"/>
          </p:cNvSpPr>
          <p:nvPr>
            <p:ph type="pic" sz="quarter" idx="34"/>
          </p:nvPr>
        </p:nvSpPr>
        <p:spPr>
          <a:xfrm>
            <a:off x="461418" y="1756006"/>
            <a:ext cx="2573086" cy="3583558"/>
          </a:xfrm>
          <a:prstGeom prst="rect">
            <a:avLst/>
          </a:prstGeom>
        </p:spPr>
        <p:txBody>
          <a:bodyPr/>
          <a:lstStyle>
            <a:lvl1pPr>
              <a:defRPr sz="1800"/>
            </a:lvl1pPr>
          </a:lstStyle>
          <a:p>
            <a:endParaRPr lang="id-ID" dirty="0"/>
          </a:p>
        </p:txBody>
      </p:sp>
      <p:sp>
        <p:nvSpPr>
          <p:cNvPr id="10" name="Picture Placeholder 8"/>
          <p:cNvSpPr>
            <a:spLocks noGrp="1"/>
          </p:cNvSpPr>
          <p:nvPr>
            <p:ph type="pic" sz="quarter" idx="35"/>
          </p:nvPr>
        </p:nvSpPr>
        <p:spPr>
          <a:xfrm>
            <a:off x="3312903" y="1756006"/>
            <a:ext cx="2573086" cy="3583558"/>
          </a:xfrm>
          <a:prstGeom prst="rect">
            <a:avLst/>
          </a:prstGeom>
        </p:spPr>
        <p:txBody>
          <a:bodyPr/>
          <a:lstStyle>
            <a:lvl1pPr>
              <a:defRPr sz="1800"/>
            </a:lvl1pPr>
          </a:lstStyle>
          <a:p>
            <a:endParaRPr lang="id-ID"/>
          </a:p>
        </p:txBody>
      </p:sp>
      <p:sp>
        <p:nvSpPr>
          <p:cNvPr id="11" name="Picture Placeholder 8"/>
          <p:cNvSpPr>
            <a:spLocks noGrp="1"/>
          </p:cNvSpPr>
          <p:nvPr>
            <p:ph type="pic" sz="quarter" idx="36"/>
          </p:nvPr>
        </p:nvSpPr>
        <p:spPr>
          <a:xfrm>
            <a:off x="6164388" y="1756006"/>
            <a:ext cx="2573086" cy="3583558"/>
          </a:xfrm>
          <a:prstGeom prst="rect">
            <a:avLst/>
          </a:prstGeom>
        </p:spPr>
        <p:txBody>
          <a:bodyPr/>
          <a:lstStyle>
            <a:lvl1pPr>
              <a:defRPr sz="1800"/>
            </a:lvl1pPr>
          </a:lstStyle>
          <a:p>
            <a:endParaRPr lang="id-ID"/>
          </a:p>
        </p:txBody>
      </p:sp>
      <p:sp>
        <p:nvSpPr>
          <p:cNvPr id="12" name="Picture Placeholder 8"/>
          <p:cNvSpPr>
            <a:spLocks noGrp="1"/>
          </p:cNvSpPr>
          <p:nvPr>
            <p:ph type="pic" sz="quarter" idx="37"/>
          </p:nvPr>
        </p:nvSpPr>
        <p:spPr>
          <a:xfrm>
            <a:off x="9015873" y="1756006"/>
            <a:ext cx="2573086" cy="3583558"/>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47220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13" name="Picture Placeholder 7"/>
          <p:cNvSpPr>
            <a:spLocks noGrp="1"/>
          </p:cNvSpPr>
          <p:nvPr>
            <p:ph type="pic" sz="quarter" idx="10"/>
          </p:nvPr>
        </p:nvSpPr>
        <p:spPr>
          <a:xfrm>
            <a:off x="1" y="2157070"/>
            <a:ext cx="3036093" cy="2918564"/>
          </a:xfrm>
          <a:prstGeom prst="rect">
            <a:avLst/>
          </a:prstGeom>
        </p:spPr>
        <p:txBody>
          <a:bodyPr/>
          <a:lstStyle>
            <a:lvl1pPr>
              <a:defRPr sz="1800"/>
            </a:lvl1pPr>
          </a:lstStyle>
          <a:p>
            <a:endParaRPr lang="id-ID"/>
          </a:p>
        </p:txBody>
      </p:sp>
      <p:sp>
        <p:nvSpPr>
          <p:cNvPr id="14" name="Picture Placeholder 7"/>
          <p:cNvSpPr>
            <a:spLocks noGrp="1"/>
          </p:cNvSpPr>
          <p:nvPr>
            <p:ph type="pic" sz="quarter" idx="33"/>
          </p:nvPr>
        </p:nvSpPr>
        <p:spPr>
          <a:xfrm>
            <a:off x="3036094" y="2157070"/>
            <a:ext cx="3064669" cy="2918564"/>
          </a:xfrm>
          <a:prstGeom prst="rect">
            <a:avLst/>
          </a:prstGeom>
        </p:spPr>
        <p:txBody>
          <a:bodyPr/>
          <a:lstStyle>
            <a:lvl1pPr>
              <a:defRPr sz="1800"/>
            </a:lvl1pPr>
          </a:lstStyle>
          <a:p>
            <a:endParaRPr lang="id-ID"/>
          </a:p>
        </p:txBody>
      </p:sp>
      <p:sp>
        <p:nvSpPr>
          <p:cNvPr id="15" name="Picture Placeholder 7"/>
          <p:cNvSpPr>
            <a:spLocks noGrp="1"/>
          </p:cNvSpPr>
          <p:nvPr>
            <p:ph type="pic" sz="quarter" idx="34"/>
          </p:nvPr>
        </p:nvSpPr>
        <p:spPr>
          <a:xfrm>
            <a:off x="6100763" y="2157070"/>
            <a:ext cx="3064670" cy="2918564"/>
          </a:xfrm>
          <a:prstGeom prst="rect">
            <a:avLst/>
          </a:prstGeom>
        </p:spPr>
        <p:txBody>
          <a:bodyPr/>
          <a:lstStyle>
            <a:lvl1pPr>
              <a:defRPr sz="1800"/>
            </a:lvl1pPr>
          </a:lstStyle>
          <a:p>
            <a:endParaRPr lang="id-ID"/>
          </a:p>
        </p:txBody>
      </p:sp>
      <p:sp>
        <p:nvSpPr>
          <p:cNvPr id="16" name="Picture Placeholder 7"/>
          <p:cNvSpPr>
            <a:spLocks noGrp="1"/>
          </p:cNvSpPr>
          <p:nvPr>
            <p:ph type="pic" sz="quarter" idx="35"/>
          </p:nvPr>
        </p:nvSpPr>
        <p:spPr>
          <a:xfrm>
            <a:off x="9165433" y="2157070"/>
            <a:ext cx="3026568" cy="2918564"/>
          </a:xfrm>
          <a:prstGeom prst="rect">
            <a:avLst/>
          </a:prstGeom>
        </p:spPr>
        <p:txBody>
          <a:bodyPr/>
          <a:lstStyle>
            <a:lvl1pPr>
              <a:defRPr sz="1800"/>
            </a:lvl1pPr>
          </a:lstStyle>
          <a:p>
            <a:endParaRPr lang="id-ID"/>
          </a:p>
        </p:txBody>
      </p:sp>
      <p:sp>
        <p:nvSpPr>
          <p:cNvPr id="17" name="Rectangle 16"/>
          <p:cNvSpPr/>
          <p:nvPr userDrawn="1"/>
        </p:nvSpPr>
        <p:spPr>
          <a:xfrm>
            <a:off x="0" y="1906897"/>
            <a:ext cx="3036094" cy="250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8" name="Rectangle 17"/>
          <p:cNvSpPr/>
          <p:nvPr userDrawn="1"/>
        </p:nvSpPr>
        <p:spPr>
          <a:xfrm>
            <a:off x="3031330" y="1906897"/>
            <a:ext cx="3069432" cy="250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9" name="Rectangle 18"/>
          <p:cNvSpPr/>
          <p:nvPr userDrawn="1"/>
        </p:nvSpPr>
        <p:spPr>
          <a:xfrm>
            <a:off x="6095999" y="1906897"/>
            <a:ext cx="3064670" cy="2501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0" name="Rectangle 19"/>
          <p:cNvSpPr/>
          <p:nvPr userDrawn="1"/>
        </p:nvSpPr>
        <p:spPr>
          <a:xfrm>
            <a:off x="9160667" y="1906897"/>
            <a:ext cx="3036097" cy="2501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Tree>
    <p:extLst>
      <p:ext uri="{BB962C8B-B14F-4D97-AF65-F5344CB8AC3E}">
        <p14:creationId xmlns:p14="http://schemas.microsoft.com/office/powerpoint/2010/main" val="220580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3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4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P spid="16" grpId="0"/>
      <p:bldP spid="17" grpId="0" animBg="1"/>
      <p:bldP spid="18" grpId="0" animBg="1"/>
      <p:bldP spid="19" grpId="0" animBg="1"/>
      <p:bldP spid="20" grpId="0" animBg="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916484"/>
            <a:ext cx="12192000" cy="3645072"/>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Tree>
    <p:extLst>
      <p:ext uri="{BB962C8B-B14F-4D97-AF65-F5344CB8AC3E}">
        <p14:creationId xmlns:p14="http://schemas.microsoft.com/office/powerpoint/2010/main" val="142991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17" name="Picture Placeholder 8"/>
          <p:cNvSpPr>
            <a:spLocks noGrp="1"/>
          </p:cNvSpPr>
          <p:nvPr>
            <p:ph type="pic" sz="quarter" idx="36"/>
          </p:nvPr>
        </p:nvSpPr>
        <p:spPr>
          <a:xfrm>
            <a:off x="6985289" y="2356762"/>
            <a:ext cx="1775746" cy="2922458"/>
          </a:xfrm>
          <a:prstGeom prst="rect">
            <a:avLst/>
          </a:prstGeom>
        </p:spPr>
        <p:txBody>
          <a:bodyPr/>
          <a:lstStyle>
            <a:lvl1pPr>
              <a:defRPr sz="1400"/>
            </a:lvl1pPr>
          </a:lstStyle>
          <a:p>
            <a:endParaRPr lang="id-ID" dirty="0"/>
          </a:p>
        </p:txBody>
      </p:sp>
      <p:sp>
        <p:nvSpPr>
          <p:cNvPr id="18" name="Picture Placeholder 8"/>
          <p:cNvSpPr>
            <a:spLocks noGrp="1"/>
          </p:cNvSpPr>
          <p:nvPr>
            <p:ph type="pic" sz="quarter" idx="37"/>
          </p:nvPr>
        </p:nvSpPr>
        <p:spPr>
          <a:xfrm>
            <a:off x="4779562" y="1832032"/>
            <a:ext cx="1440000" cy="1440000"/>
          </a:xfrm>
          <a:prstGeom prst="ellipse">
            <a:avLst/>
          </a:prstGeom>
        </p:spPr>
        <p:txBody>
          <a:bodyPr/>
          <a:lstStyle>
            <a:lvl1pPr>
              <a:defRPr sz="1400"/>
            </a:lvl1pPr>
          </a:lstStyle>
          <a:p>
            <a:endParaRPr lang="id-ID" dirty="0"/>
          </a:p>
        </p:txBody>
      </p:sp>
      <p:sp>
        <p:nvSpPr>
          <p:cNvPr id="19" name="Picture Placeholder 8"/>
          <p:cNvSpPr>
            <a:spLocks noGrp="1"/>
          </p:cNvSpPr>
          <p:nvPr>
            <p:ph type="pic" sz="quarter" idx="38"/>
          </p:nvPr>
        </p:nvSpPr>
        <p:spPr>
          <a:xfrm>
            <a:off x="4840108" y="4145072"/>
            <a:ext cx="1440000" cy="1440000"/>
          </a:xfrm>
          <a:prstGeom prst="ellipse">
            <a:avLst/>
          </a:prstGeom>
        </p:spPr>
        <p:txBody>
          <a:bodyPr/>
          <a:lstStyle>
            <a:lvl1pPr>
              <a:defRPr sz="1400"/>
            </a:lvl1pPr>
          </a:lstStyle>
          <a:p>
            <a:endParaRPr lang="id-ID" dirty="0"/>
          </a:p>
        </p:txBody>
      </p:sp>
      <p:sp>
        <p:nvSpPr>
          <p:cNvPr id="20" name="Picture Placeholder 8"/>
          <p:cNvSpPr>
            <a:spLocks noGrp="1"/>
          </p:cNvSpPr>
          <p:nvPr>
            <p:ph type="pic" sz="quarter" idx="39"/>
          </p:nvPr>
        </p:nvSpPr>
        <p:spPr>
          <a:xfrm>
            <a:off x="9518258" y="1832032"/>
            <a:ext cx="1440000" cy="1440000"/>
          </a:xfrm>
          <a:prstGeom prst="ellipse">
            <a:avLst/>
          </a:prstGeom>
        </p:spPr>
        <p:txBody>
          <a:bodyPr/>
          <a:lstStyle>
            <a:lvl1pPr>
              <a:defRPr sz="1400"/>
            </a:lvl1pPr>
          </a:lstStyle>
          <a:p>
            <a:endParaRPr lang="id-ID" dirty="0"/>
          </a:p>
        </p:txBody>
      </p:sp>
      <p:sp>
        <p:nvSpPr>
          <p:cNvPr id="21" name="Picture Placeholder 8"/>
          <p:cNvSpPr>
            <a:spLocks noGrp="1"/>
          </p:cNvSpPr>
          <p:nvPr>
            <p:ph type="pic" sz="quarter" idx="40"/>
          </p:nvPr>
        </p:nvSpPr>
        <p:spPr>
          <a:xfrm>
            <a:off x="9578804" y="4334799"/>
            <a:ext cx="1440000" cy="1440000"/>
          </a:xfrm>
          <a:prstGeom prst="ellipse">
            <a:avLst/>
          </a:prstGeom>
        </p:spPr>
        <p:txBody>
          <a:bodyPr/>
          <a:lstStyle>
            <a:lvl1pPr>
              <a:defRPr sz="1400"/>
            </a:lvl1pPr>
          </a:lstStyle>
          <a:p>
            <a:endParaRPr lang="id-ID" dirty="0"/>
          </a:p>
        </p:txBody>
      </p:sp>
    </p:spTree>
    <p:extLst>
      <p:ext uri="{BB962C8B-B14F-4D97-AF65-F5344CB8AC3E}">
        <p14:creationId xmlns:p14="http://schemas.microsoft.com/office/powerpoint/2010/main" val="83049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20" name="Picture Placeholder 8"/>
          <p:cNvSpPr>
            <a:spLocks noGrp="1"/>
          </p:cNvSpPr>
          <p:nvPr>
            <p:ph type="pic" sz="quarter" idx="39"/>
          </p:nvPr>
        </p:nvSpPr>
        <p:spPr>
          <a:xfrm>
            <a:off x="8531287" y="1832032"/>
            <a:ext cx="1440000" cy="1440000"/>
          </a:xfrm>
          <a:prstGeom prst="ellipse">
            <a:avLst/>
          </a:prstGeom>
        </p:spPr>
        <p:txBody>
          <a:bodyPr/>
          <a:lstStyle>
            <a:lvl1pPr>
              <a:defRPr sz="1400"/>
            </a:lvl1pPr>
          </a:lstStyle>
          <a:p>
            <a:endParaRPr lang="id-ID" dirty="0"/>
          </a:p>
        </p:txBody>
      </p:sp>
      <p:sp>
        <p:nvSpPr>
          <p:cNvPr id="21" name="Picture Placeholder 8"/>
          <p:cNvSpPr>
            <a:spLocks noGrp="1"/>
          </p:cNvSpPr>
          <p:nvPr>
            <p:ph type="pic" sz="quarter" idx="40"/>
          </p:nvPr>
        </p:nvSpPr>
        <p:spPr>
          <a:xfrm>
            <a:off x="8591833" y="4000970"/>
            <a:ext cx="1440000" cy="1440000"/>
          </a:xfrm>
          <a:prstGeom prst="ellipse">
            <a:avLst/>
          </a:prstGeom>
        </p:spPr>
        <p:txBody>
          <a:bodyPr/>
          <a:lstStyle>
            <a:lvl1pPr>
              <a:defRPr sz="1400"/>
            </a:lvl1pPr>
          </a:lstStyle>
          <a:p>
            <a:endParaRPr lang="id-ID" dirty="0"/>
          </a:p>
        </p:txBody>
      </p:sp>
    </p:spTree>
    <p:extLst>
      <p:ext uri="{BB962C8B-B14F-4D97-AF65-F5344CB8AC3E}">
        <p14:creationId xmlns:p14="http://schemas.microsoft.com/office/powerpoint/2010/main" val="258550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9" name="Picture Placeholder 8"/>
          <p:cNvSpPr>
            <a:spLocks noGrp="1"/>
          </p:cNvSpPr>
          <p:nvPr>
            <p:ph type="pic" sz="quarter" idx="10"/>
          </p:nvPr>
        </p:nvSpPr>
        <p:spPr>
          <a:xfrm>
            <a:off x="4848376" y="1931220"/>
            <a:ext cx="2436763" cy="2401964"/>
          </a:xfrm>
          <a:prstGeom prst="rect">
            <a:avLst/>
          </a:prstGeom>
        </p:spPr>
        <p:txBody>
          <a:bodyPr/>
          <a:lstStyle>
            <a:lvl1pPr>
              <a:defRPr sz="1800"/>
            </a:lvl1pPr>
          </a:lstStyle>
          <a:p>
            <a:endParaRPr lang="id-ID"/>
          </a:p>
        </p:txBody>
      </p:sp>
      <p:sp>
        <p:nvSpPr>
          <p:cNvPr id="10" name="Picture Placeholder 8"/>
          <p:cNvSpPr>
            <a:spLocks noGrp="1"/>
          </p:cNvSpPr>
          <p:nvPr>
            <p:ph type="pic" sz="quarter" idx="33"/>
          </p:nvPr>
        </p:nvSpPr>
        <p:spPr>
          <a:xfrm>
            <a:off x="2411613" y="1931220"/>
            <a:ext cx="2436763" cy="2401964"/>
          </a:xfrm>
          <a:prstGeom prst="rect">
            <a:avLst/>
          </a:prstGeom>
        </p:spPr>
        <p:txBody>
          <a:bodyPr/>
          <a:lstStyle>
            <a:lvl1pPr>
              <a:defRPr sz="1800"/>
            </a:lvl1pPr>
          </a:lstStyle>
          <a:p>
            <a:endParaRPr lang="id-ID"/>
          </a:p>
        </p:txBody>
      </p:sp>
      <p:sp>
        <p:nvSpPr>
          <p:cNvPr id="11" name="Picture Placeholder 8"/>
          <p:cNvSpPr>
            <a:spLocks noGrp="1"/>
          </p:cNvSpPr>
          <p:nvPr>
            <p:ph type="pic" sz="quarter" idx="34"/>
          </p:nvPr>
        </p:nvSpPr>
        <p:spPr>
          <a:xfrm>
            <a:off x="0" y="1931220"/>
            <a:ext cx="2411614" cy="2401964"/>
          </a:xfrm>
          <a:prstGeom prst="rect">
            <a:avLst/>
          </a:prstGeom>
        </p:spPr>
        <p:txBody>
          <a:bodyPr/>
          <a:lstStyle>
            <a:lvl1pPr>
              <a:defRPr sz="1800"/>
            </a:lvl1pPr>
          </a:lstStyle>
          <a:p>
            <a:endParaRPr lang="id-ID"/>
          </a:p>
        </p:txBody>
      </p:sp>
      <p:sp>
        <p:nvSpPr>
          <p:cNvPr id="12" name="Picture Placeholder 8"/>
          <p:cNvSpPr>
            <a:spLocks noGrp="1"/>
          </p:cNvSpPr>
          <p:nvPr>
            <p:ph type="pic" sz="quarter" idx="35"/>
          </p:nvPr>
        </p:nvSpPr>
        <p:spPr>
          <a:xfrm>
            <a:off x="7285138" y="1931220"/>
            <a:ext cx="2436763" cy="2401964"/>
          </a:xfrm>
          <a:prstGeom prst="rect">
            <a:avLst/>
          </a:prstGeom>
        </p:spPr>
        <p:txBody>
          <a:bodyPr/>
          <a:lstStyle>
            <a:lvl1pPr>
              <a:defRPr sz="1800"/>
            </a:lvl1pPr>
          </a:lstStyle>
          <a:p>
            <a:endParaRPr lang="id-ID" dirty="0"/>
          </a:p>
        </p:txBody>
      </p:sp>
      <p:sp>
        <p:nvSpPr>
          <p:cNvPr id="13" name="Picture Placeholder 8"/>
          <p:cNvSpPr>
            <a:spLocks noGrp="1"/>
          </p:cNvSpPr>
          <p:nvPr>
            <p:ph type="pic" sz="quarter" idx="36"/>
          </p:nvPr>
        </p:nvSpPr>
        <p:spPr>
          <a:xfrm>
            <a:off x="9721900" y="1931220"/>
            <a:ext cx="2470099" cy="2401964"/>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41089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9" name="Picture Placeholder 7"/>
          <p:cNvSpPr>
            <a:spLocks noGrp="1"/>
          </p:cNvSpPr>
          <p:nvPr>
            <p:ph type="pic" sz="quarter" idx="10"/>
          </p:nvPr>
        </p:nvSpPr>
        <p:spPr>
          <a:xfrm>
            <a:off x="1" y="1910074"/>
            <a:ext cx="4355432" cy="2575862"/>
          </a:xfrm>
          <a:prstGeom prst="rect">
            <a:avLst/>
          </a:prstGeom>
        </p:spPr>
        <p:txBody>
          <a:bodyPr/>
          <a:lstStyle>
            <a:lvl1pPr>
              <a:defRPr sz="1800"/>
            </a:lvl1pPr>
          </a:lstStyle>
          <a:p>
            <a:endParaRPr lang="id-ID"/>
          </a:p>
        </p:txBody>
      </p:sp>
      <p:sp>
        <p:nvSpPr>
          <p:cNvPr id="10" name="Picture Placeholder 7"/>
          <p:cNvSpPr>
            <a:spLocks noGrp="1"/>
          </p:cNvSpPr>
          <p:nvPr>
            <p:ph type="pic" sz="quarter" idx="33"/>
          </p:nvPr>
        </p:nvSpPr>
        <p:spPr>
          <a:xfrm>
            <a:off x="7836568" y="1910074"/>
            <a:ext cx="4355432" cy="2575862"/>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41094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sp>
        <p:nvSpPr>
          <p:cNvPr id="11" name="Picture Placeholder 7"/>
          <p:cNvSpPr>
            <a:spLocks noGrp="1"/>
          </p:cNvSpPr>
          <p:nvPr>
            <p:ph type="pic" sz="quarter" idx="10"/>
          </p:nvPr>
        </p:nvSpPr>
        <p:spPr>
          <a:xfrm>
            <a:off x="0" y="0"/>
            <a:ext cx="12192000" cy="4914900"/>
          </a:xfrm>
          <a:prstGeom prst="rect">
            <a:avLst/>
          </a:prstGeom>
        </p:spPr>
        <p:txBody>
          <a:bodyPr/>
          <a:lstStyle>
            <a:lvl1pPr>
              <a:defRPr sz="1800"/>
            </a:lvl1pPr>
          </a:lstStyle>
          <a:p>
            <a:endParaRPr lang="id-ID"/>
          </a:p>
        </p:txBody>
      </p:sp>
      <p:sp>
        <p:nvSpPr>
          <p:cNvPr id="12" name="TextBox 11"/>
          <p:cNvSpPr txBox="1"/>
          <p:nvPr userDrawn="1"/>
        </p:nvSpPr>
        <p:spPr>
          <a:xfrm>
            <a:off x="10872764" y="5991543"/>
            <a:ext cx="560388" cy="338554"/>
          </a:xfrm>
          <a:prstGeom prst="rect">
            <a:avLst/>
          </a:prstGeom>
          <a:noFill/>
        </p:spPr>
        <p:txBody>
          <a:bodyPr wrap="square" rtlCol="0">
            <a:spAutoFit/>
          </a:bodyPr>
          <a:lstStyle/>
          <a:p>
            <a:pPr algn="ctr"/>
            <a:fld id="{260E2A6B-A809-4840-BF14-8648BC0BDF87}" type="slidenum">
              <a:rPr lang="id-ID" sz="1600" b="1" smtClean="0">
                <a:solidFill>
                  <a:prstClr val="white"/>
                </a:solidFill>
              </a:rPr>
              <a:pPr algn="ctr"/>
              <a:t>‹#›</a:t>
            </a:fld>
            <a:endParaRPr lang="id-ID" sz="2000" dirty="0">
              <a:solidFill>
                <a:prstClr val="white"/>
              </a:solidFill>
            </a:endParaRPr>
          </a:p>
        </p:txBody>
      </p:sp>
      <p:sp>
        <p:nvSpPr>
          <p:cNvPr id="13" name="Picture Placeholder 7"/>
          <p:cNvSpPr>
            <a:spLocks noGrp="1"/>
          </p:cNvSpPr>
          <p:nvPr>
            <p:ph type="pic" sz="quarter" idx="11"/>
          </p:nvPr>
        </p:nvSpPr>
        <p:spPr>
          <a:xfrm>
            <a:off x="4138613" y="2731006"/>
            <a:ext cx="3951287" cy="2183894"/>
          </a:xfrm>
          <a:prstGeom prst="rect">
            <a:avLst/>
          </a:prstGeom>
        </p:spPr>
        <p:txBody>
          <a:bodyPr/>
          <a:lstStyle>
            <a:lvl1pPr>
              <a:defRPr sz="1800"/>
            </a:lvl1pPr>
          </a:lstStyle>
          <a:p>
            <a:endParaRPr lang="id-ID"/>
          </a:p>
        </p:txBody>
      </p:sp>
      <p:sp>
        <p:nvSpPr>
          <p:cNvPr id="14" name="Picture Placeholder 7"/>
          <p:cNvSpPr>
            <a:spLocks noGrp="1"/>
          </p:cNvSpPr>
          <p:nvPr>
            <p:ph type="pic" sz="quarter" idx="12"/>
          </p:nvPr>
        </p:nvSpPr>
        <p:spPr>
          <a:xfrm>
            <a:off x="1909763" y="4398169"/>
            <a:ext cx="2781020" cy="1738312"/>
          </a:xfrm>
          <a:prstGeom prst="rect">
            <a:avLst/>
          </a:prstGeom>
        </p:spPr>
        <p:txBody>
          <a:bodyPr/>
          <a:lstStyle>
            <a:lvl1pPr>
              <a:defRPr sz="1800"/>
            </a:lvl1pPr>
          </a:lstStyle>
          <a:p>
            <a:endParaRPr lang="id-ID" dirty="0"/>
          </a:p>
        </p:txBody>
      </p:sp>
      <p:sp>
        <p:nvSpPr>
          <p:cNvPr id="15" name="Picture Placeholder 7"/>
          <p:cNvSpPr>
            <a:spLocks noGrp="1"/>
          </p:cNvSpPr>
          <p:nvPr>
            <p:ph type="pic" sz="quarter" idx="13"/>
          </p:nvPr>
        </p:nvSpPr>
        <p:spPr>
          <a:xfrm>
            <a:off x="7948333" y="4867275"/>
            <a:ext cx="986117" cy="1289164"/>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3554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5" name="Picture Placeholder 7"/>
          <p:cNvSpPr>
            <a:spLocks noGrp="1"/>
          </p:cNvSpPr>
          <p:nvPr>
            <p:ph type="pic" sz="quarter" idx="12"/>
          </p:nvPr>
        </p:nvSpPr>
        <p:spPr>
          <a:xfrm>
            <a:off x="7291234" y="2148454"/>
            <a:ext cx="2995766" cy="4709546"/>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375346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grpSp>
        <p:nvGrpSpPr>
          <p:cNvPr id="9" name="Group 8"/>
          <p:cNvGrpSpPr/>
          <p:nvPr userDrawn="1"/>
        </p:nvGrpSpPr>
        <p:grpSpPr>
          <a:xfrm>
            <a:off x="1042307" y="4074695"/>
            <a:ext cx="1847850" cy="1790893"/>
            <a:chOff x="476250" y="4267200"/>
            <a:chExt cx="1847850" cy="1790893"/>
          </a:xfrm>
        </p:grpSpPr>
        <p:sp>
          <p:nvSpPr>
            <p:cNvPr id="10" name="Oval 9"/>
            <p:cNvSpPr/>
            <p:nvPr userDrawn="1"/>
          </p:nvSpPr>
          <p:spPr>
            <a:xfrm>
              <a:off x="556693" y="4367480"/>
              <a:ext cx="1666608" cy="1666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1" name="Pie 10"/>
            <p:cNvSpPr/>
            <p:nvPr userDrawn="1"/>
          </p:nvSpPr>
          <p:spPr>
            <a:xfrm>
              <a:off x="476250" y="4267200"/>
              <a:ext cx="1847850" cy="1790893"/>
            </a:xfrm>
            <a:prstGeom prst="pie">
              <a:avLst>
                <a:gd name="adj1" fmla="val 10839810"/>
                <a:gd name="adj2" fmla="val 215584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12" name="Oval 11"/>
            <p:cNvSpPr/>
            <p:nvPr userDrawn="1"/>
          </p:nvSpPr>
          <p:spPr>
            <a:xfrm>
              <a:off x="639429" y="4440691"/>
              <a:ext cx="1522961" cy="1522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sp>
        <p:nvSpPr>
          <p:cNvPr id="13" name="Picture Placeholder 8"/>
          <p:cNvSpPr>
            <a:spLocks noGrp="1"/>
          </p:cNvSpPr>
          <p:nvPr>
            <p:ph type="pic" sz="quarter" idx="10"/>
          </p:nvPr>
        </p:nvSpPr>
        <p:spPr>
          <a:xfrm>
            <a:off x="1278231" y="4305336"/>
            <a:ext cx="1378814" cy="1378814"/>
          </a:xfrm>
          <a:prstGeom prst="ellipse">
            <a:avLst/>
          </a:prstGeom>
        </p:spPr>
        <p:txBody>
          <a:bodyPr/>
          <a:lstStyle>
            <a:lvl1pPr>
              <a:defRPr sz="1200"/>
            </a:lvl1pPr>
          </a:lstStyle>
          <a:p>
            <a:endParaRPr lang="id-ID" dirty="0"/>
          </a:p>
        </p:txBody>
      </p:sp>
      <p:grpSp>
        <p:nvGrpSpPr>
          <p:cNvPr id="14" name="Group 13"/>
          <p:cNvGrpSpPr/>
          <p:nvPr userDrawn="1"/>
        </p:nvGrpSpPr>
        <p:grpSpPr>
          <a:xfrm>
            <a:off x="4721678" y="4074695"/>
            <a:ext cx="1847850" cy="1790893"/>
            <a:chOff x="476250" y="4267200"/>
            <a:chExt cx="1847850" cy="1790893"/>
          </a:xfrm>
        </p:grpSpPr>
        <p:sp>
          <p:nvSpPr>
            <p:cNvPr id="15" name="Oval 14"/>
            <p:cNvSpPr/>
            <p:nvPr userDrawn="1"/>
          </p:nvSpPr>
          <p:spPr>
            <a:xfrm>
              <a:off x="556693" y="4367480"/>
              <a:ext cx="1666608" cy="16666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6" name="Pie 15"/>
            <p:cNvSpPr/>
            <p:nvPr userDrawn="1"/>
          </p:nvSpPr>
          <p:spPr>
            <a:xfrm>
              <a:off x="476250" y="4267200"/>
              <a:ext cx="1847850" cy="1790893"/>
            </a:xfrm>
            <a:prstGeom prst="pie">
              <a:avLst>
                <a:gd name="adj1" fmla="val 10839810"/>
                <a:gd name="adj2" fmla="val 215584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17" name="Oval 16"/>
            <p:cNvSpPr/>
            <p:nvPr userDrawn="1"/>
          </p:nvSpPr>
          <p:spPr>
            <a:xfrm>
              <a:off x="639429" y="4440691"/>
              <a:ext cx="1522961" cy="1522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sp>
        <p:nvSpPr>
          <p:cNvPr id="18" name="Picture Placeholder 8"/>
          <p:cNvSpPr>
            <a:spLocks noGrp="1"/>
          </p:cNvSpPr>
          <p:nvPr>
            <p:ph type="pic" sz="quarter" idx="33"/>
          </p:nvPr>
        </p:nvSpPr>
        <p:spPr>
          <a:xfrm>
            <a:off x="4957602" y="4305336"/>
            <a:ext cx="1378814" cy="1378814"/>
          </a:xfrm>
          <a:prstGeom prst="ellipse">
            <a:avLst/>
          </a:prstGeom>
        </p:spPr>
        <p:txBody>
          <a:bodyPr/>
          <a:lstStyle>
            <a:lvl1pPr>
              <a:defRPr sz="1200"/>
            </a:lvl1pPr>
          </a:lstStyle>
          <a:p>
            <a:endParaRPr lang="id-ID" dirty="0"/>
          </a:p>
        </p:txBody>
      </p:sp>
    </p:spTree>
    <p:extLst>
      <p:ext uri="{BB962C8B-B14F-4D97-AF65-F5344CB8AC3E}">
        <p14:creationId xmlns:p14="http://schemas.microsoft.com/office/powerpoint/2010/main" val="129545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nodePh="1">
                                  <p:stCondLst>
                                    <p:cond delay="0"/>
                                  </p:stCondLst>
                                  <p:endCondLst>
                                    <p:cond evt="begin" delay="0">
                                      <p:tn val="31"/>
                                    </p:cond>
                                  </p:end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8"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19" name="Picture Placeholder 8"/>
          <p:cNvSpPr>
            <a:spLocks noGrp="1"/>
          </p:cNvSpPr>
          <p:nvPr>
            <p:ph type="pic" sz="quarter" idx="10"/>
          </p:nvPr>
        </p:nvSpPr>
        <p:spPr>
          <a:xfrm>
            <a:off x="6111119" y="1815106"/>
            <a:ext cx="2436763" cy="2401964"/>
          </a:xfrm>
          <a:prstGeom prst="rect">
            <a:avLst/>
          </a:prstGeom>
        </p:spPr>
        <p:txBody>
          <a:bodyPr/>
          <a:lstStyle>
            <a:lvl1pPr>
              <a:defRPr sz="1800"/>
            </a:lvl1pPr>
          </a:lstStyle>
          <a:p>
            <a:endParaRPr lang="id-ID"/>
          </a:p>
        </p:txBody>
      </p:sp>
      <p:sp>
        <p:nvSpPr>
          <p:cNvPr id="20" name="Picture Placeholder 8"/>
          <p:cNvSpPr>
            <a:spLocks noGrp="1"/>
          </p:cNvSpPr>
          <p:nvPr>
            <p:ph type="pic" sz="quarter" idx="33"/>
          </p:nvPr>
        </p:nvSpPr>
        <p:spPr>
          <a:xfrm>
            <a:off x="3674356" y="1815106"/>
            <a:ext cx="2436763" cy="2401964"/>
          </a:xfrm>
          <a:prstGeom prst="rect">
            <a:avLst/>
          </a:prstGeom>
        </p:spPr>
        <p:txBody>
          <a:bodyPr/>
          <a:lstStyle>
            <a:lvl1pPr>
              <a:defRPr sz="1800"/>
            </a:lvl1pPr>
          </a:lstStyle>
          <a:p>
            <a:endParaRPr lang="id-ID"/>
          </a:p>
        </p:txBody>
      </p:sp>
      <p:sp>
        <p:nvSpPr>
          <p:cNvPr id="21" name="Picture Placeholder 8"/>
          <p:cNvSpPr>
            <a:spLocks noGrp="1"/>
          </p:cNvSpPr>
          <p:nvPr>
            <p:ph type="pic" sz="quarter" idx="34"/>
          </p:nvPr>
        </p:nvSpPr>
        <p:spPr>
          <a:xfrm>
            <a:off x="1262743" y="1815106"/>
            <a:ext cx="2411614" cy="2401964"/>
          </a:xfrm>
          <a:prstGeom prst="rect">
            <a:avLst/>
          </a:prstGeom>
        </p:spPr>
        <p:txBody>
          <a:bodyPr/>
          <a:lstStyle>
            <a:lvl1pPr>
              <a:defRPr sz="1800"/>
            </a:lvl1pPr>
          </a:lstStyle>
          <a:p>
            <a:endParaRPr lang="id-ID"/>
          </a:p>
        </p:txBody>
      </p:sp>
      <p:sp>
        <p:nvSpPr>
          <p:cNvPr id="22" name="Picture Placeholder 8"/>
          <p:cNvSpPr>
            <a:spLocks noGrp="1"/>
          </p:cNvSpPr>
          <p:nvPr>
            <p:ph type="pic" sz="quarter" idx="35"/>
          </p:nvPr>
        </p:nvSpPr>
        <p:spPr>
          <a:xfrm>
            <a:off x="8547881" y="1815106"/>
            <a:ext cx="2436763" cy="2401964"/>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416227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20" grpId="0"/>
      <p:bldP spid="21" grpId="0"/>
      <p:bldP spid="22"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711596" y="1896180"/>
            <a:ext cx="2570146" cy="2780096"/>
            <a:chOff x="711596" y="1896180"/>
            <a:chExt cx="2570146" cy="2780096"/>
          </a:xfrm>
        </p:grpSpPr>
        <p:sp>
          <p:nvSpPr>
            <p:cNvPr id="12" name="Pie 11"/>
            <p:cNvSpPr/>
            <p:nvPr userDrawn="1"/>
          </p:nvSpPr>
          <p:spPr>
            <a:xfrm rot="5400000">
              <a:off x="711596" y="2181723"/>
              <a:ext cx="2494553" cy="2494553"/>
            </a:xfrm>
            <a:prstGeom prst="pie">
              <a:avLst/>
            </a:prstGeom>
            <a:gradFill>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2" name="Pie 1"/>
            <p:cNvSpPr/>
            <p:nvPr userDrawn="1"/>
          </p:nvSpPr>
          <p:spPr>
            <a:xfrm rot="16200000">
              <a:off x="893606" y="1896180"/>
              <a:ext cx="2388136" cy="2388136"/>
            </a:xfrm>
            <a:prstGeom prst="pie">
              <a:avLst/>
            </a:prstGeom>
            <a:gradFill>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gr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21" name="Picture Placeholder 8"/>
          <p:cNvSpPr>
            <a:spLocks noGrp="1"/>
          </p:cNvSpPr>
          <p:nvPr>
            <p:ph type="pic" sz="quarter" idx="34"/>
          </p:nvPr>
        </p:nvSpPr>
        <p:spPr>
          <a:xfrm>
            <a:off x="711596" y="2057515"/>
            <a:ext cx="2448000" cy="2447653"/>
          </a:xfrm>
          <a:prstGeom prst="ellipse">
            <a:avLst/>
          </a:prstGeom>
        </p:spPr>
        <p:txBody>
          <a:bodyPr/>
          <a:lstStyle>
            <a:lvl1pPr>
              <a:defRPr sz="1800"/>
            </a:lvl1pPr>
          </a:lstStyle>
          <a:p>
            <a:endParaRPr lang="id-ID"/>
          </a:p>
        </p:txBody>
      </p:sp>
    </p:spTree>
    <p:extLst>
      <p:ext uri="{BB962C8B-B14F-4D97-AF65-F5344CB8AC3E}">
        <p14:creationId xmlns:p14="http://schemas.microsoft.com/office/powerpoint/2010/main" val="345244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1"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11"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Tree>
    <p:extLst>
      <p:ext uri="{BB962C8B-B14F-4D97-AF65-F5344CB8AC3E}">
        <p14:creationId xmlns:p14="http://schemas.microsoft.com/office/powerpoint/2010/main" val="4692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grpSp>
        <p:nvGrpSpPr>
          <p:cNvPr id="6" name="Group 5"/>
          <p:cNvGrpSpPr/>
          <p:nvPr userDrawn="1"/>
        </p:nvGrpSpPr>
        <p:grpSpPr>
          <a:xfrm>
            <a:off x="289705" y="6451600"/>
            <a:ext cx="1246995" cy="197758"/>
            <a:chOff x="3708625" y="2614389"/>
            <a:chExt cx="5044431" cy="720269"/>
          </a:xfrm>
        </p:grpSpPr>
        <p:sp>
          <p:nvSpPr>
            <p:cNvPr id="7" name="Pentagon 6"/>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8"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
        <p:nvSpPr>
          <p:cNvPr id="11" name="Picture Placeholder 7"/>
          <p:cNvSpPr>
            <a:spLocks noGrp="1"/>
          </p:cNvSpPr>
          <p:nvPr>
            <p:ph type="pic" sz="quarter" idx="33"/>
          </p:nvPr>
        </p:nvSpPr>
        <p:spPr>
          <a:xfrm>
            <a:off x="5222196" y="2305050"/>
            <a:ext cx="1779854" cy="2930829"/>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17787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20" name="Picture Placeholder 7"/>
          <p:cNvSpPr>
            <a:spLocks noGrp="1"/>
          </p:cNvSpPr>
          <p:nvPr>
            <p:ph type="pic" sz="quarter" idx="13"/>
          </p:nvPr>
        </p:nvSpPr>
        <p:spPr>
          <a:xfrm>
            <a:off x="-1" y="4432300"/>
            <a:ext cx="12192001" cy="2425700"/>
          </a:xfrm>
          <a:prstGeom prst="rect">
            <a:avLst/>
          </a:prstGeom>
        </p:spPr>
        <p:txBody>
          <a:bodyPr/>
          <a:lstStyle>
            <a:lvl1pPr>
              <a:defRPr sz="1800"/>
            </a:lvl1pPr>
          </a:lstStyle>
          <a:p>
            <a:endParaRPr lang="id-ID" dirty="0"/>
          </a:p>
        </p:txBody>
      </p:sp>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sp>
        <p:nvSpPr>
          <p:cNvPr id="19" name="Picture Placeholder 7"/>
          <p:cNvSpPr>
            <a:spLocks noGrp="1"/>
          </p:cNvSpPr>
          <p:nvPr>
            <p:ph type="pic" sz="quarter" idx="12"/>
          </p:nvPr>
        </p:nvSpPr>
        <p:spPr>
          <a:xfrm>
            <a:off x="5067252" y="1489777"/>
            <a:ext cx="2057495" cy="2942523"/>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52143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4" name="Oval 3"/>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b="1" smtClean="0">
                <a:solidFill>
                  <a:prstClr val="white"/>
                </a:solidFill>
                <a:latin typeface="Neris Light" panose="00000400000000000000" pitchFamily="50" charset="0"/>
              </a:rPr>
              <a:pPr algn="ctr"/>
              <a:t>‹#›</a:t>
            </a:fld>
            <a:endParaRPr lang="id-ID" sz="2000" dirty="0">
              <a:solidFill>
                <a:prstClr val="white"/>
              </a:solidFill>
              <a:latin typeface="Neris Light" panose="00000400000000000000" pitchFamily="50" charset="0"/>
            </a:endParaRPr>
          </a:p>
        </p:txBody>
      </p:sp>
      <p:sp>
        <p:nvSpPr>
          <p:cNvPr id="6" name="Picture Placeholder 7"/>
          <p:cNvSpPr>
            <a:spLocks noGrp="1"/>
          </p:cNvSpPr>
          <p:nvPr>
            <p:ph type="pic" sz="quarter" idx="10"/>
          </p:nvPr>
        </p:nvSpPr>
        <p:spPr>
          <a:xfrm>
            <a:off x="6440074" y="1209675"/>
            <a:ext cx="7702145" cy="4791075"/>
          </a:xfrm>
          <a:prstGeom prst="rect">
            <a:avLst/>
          </a:prstGeom>
        </p:spPr>
        <p:txBody>
          <a:bodyPr/>
          <a:lstStyle>
            <a:lvl1pPr>
              <a:defRPr sz="1800">
                <a:solidFill>
                  <a:schemeClr val="bg1"/>
                </a:solidFill>
              </a:defRPr>
            </a:lvl1pPr>
          </a:lstStyle>
          <a:p>
            <a:endParaRPr lang="id-ID" dirty="0"/>
          </a:p>
        </p:txBody>
      </p:sp>
    </p:spTree>
    <p:extLst>
      <p:ext uri="{BB962C8B-B14F-4D97-AF65-F5344CB8AC3E}">
        <p14:creationId xmlns:p14="http://schemas.microsoft.com/office/powerpoint/2010/main" val="273959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Oval 6"/>
          <p:cNvSpPr/>
          <p:nvPr userDrawn="1"/>
        </p:nvSpPr>
        <p:spPr>
          <a:xfrm>
            <a:off x="11399253" y="-485457"/>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dirty="0">
              <a:solidFill>
                <a:schemeClr val="bg1"/>
              </a:solidFill>
              <a:latin typeface="Neris Light" panose="00000400000000000000" pitchFamily="50" charset="0"/>
            </a:endParaRPr>
          </a:p>
        </p:txBody>
      </p:sp>
      <p:grpSp>
        <p:nvGrpSpPr>
          <p:cNvPr id="4" name="Group 3"/>
          <p:cNvGrpSpPr/>
          <p:nvPr userDrawn="1"/>
        </p:nvGrpSpPr>
        <p:grpSpPr>
          <a:xfrm>
            <a:off x="289705" y="6451600"/>
            <a:ext cx="1246995" cy="197758"/>
            <a:chOff x="3708625" y="2614389"/>
            <a:chExt cx="5044431" cy="720269"/>
          </a:xfrm>
        </p:grpSpPr>
        <p:sp>
          <p:nvSpPr>
            <p:cNvPr id="5" name="Pentagon 4"/>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Tree>
    <p:extLst>
      <p:ext uri="{BB962C8B-B14F-4D97-AF65-F5344CB8AC3E}">
        <p14:creationId xmlns:p14="http://schemas.microsoft.com/office/powerpoint/2010/main" val="161285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7" name="Picture Placeholder 7"/>
          <p:cNvSpPr>
            <a:spLocks noGrp="1"/>
          </p:cNvSpPr>
          <p:nvPr>
            <p:ph type="pic" sz="quarter" idx="11"/>
          </p:nvPr>
        </p:nvSpPr>
        <p:spPr>
          <a:xfrm>
            <a:off x="6096001" y="0"/>
            <a:ext cx="6096000" cy="6858000"/>
          </a:xfrm>
          <a:prstGeom prst="rect">
            <a:avLst/>
          </a:prstGeom>
        </p:spPr>
        <p:txBody>
          <a:bodyPr/>
          <a:lstStyle>
            <a:lvl1pPr>
              <a:defRPr sz="1800">
                <a:solidFill>
                  <a:schemeClr val="bg1"/>
                </a:solidFill>
              </a:defRPr>
            </a:lvl1pPr>
          </a:lstStyle>
          <a:p>
            <a:endParaRPr lang="id-ID" dirty="0"/>
          </a:p>
        </p:txBody>
      </p:sp>
      <p:sp>
        <p:nvSpPr>
          <p:cNvPr id="6" name="Picture Placeholder 7"/>
          <p:cNvSpPr>
            <a:spLocks noGrp="1"/>
          </p:cNvSpPr>
          <p:nvPr>
            <p:ph type="pic" sz="quarter" idx="10"/>
          </p:nvPr>
        </p:nvSpPr>
        <p:spPr>
          <a:xfrm>
            <a:off x="3624324" y="2085975"/>
            <a:ext cx="3749854" cy="2359025"/>
          </a:xfrm>
          <a:prstGeom prst="rect">
            <a:avLst/>
          </a:prstGeom>
        </p:spPr>
        <p:txBody>
          <a:bodyPr/>
          <a:lstStyle>
            <a:lvl1pPr>
              <a:defRPr sz="1800">
                <a:solidFill>
                  <a:schemeClr val="bg1"/>
                </a:solidFill>
              </a:defRPr>
            </a:lvl1pPr>
          </a:lstStyle>
          <a:p>
            <a:endParaRPr lang="id-ID" dirty="0"/>
          </a:p>
        </p:txBody>
      </p:sp>
      <p:grpSp>
        <p:nvGrpSpPr>
          <p:cNvPr id="9" name="Group 8"/>
          <p:cNvGrpSpPr/>
          <p:nvPr userDrawn="1"/>
        </p:nvGrpSpPr>
        <p:grpSpPr>
          <a:xfrm>
            <a:off x="289705" y="6451600"/>
            <a:ext cx="1246995" cy="197758"/>
            <a:chOff x="3708625" y="2614389"/>
            <a:chExt cx="5044431" cy="720269"/>
          </a:xfrm>
        </p:grpSpPr>
        <p:sp>
          <p:nvSpPr>
            <p:cNvPr id="10" name="Pentagon 9"/>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black"/>
                </a:solidFill>
              </a:endParaRPr>
            </a:p>
          </p:txBody>
        </p:sp>
        <p:sp>
          <p:nvSpPr>
            <p:cNvPr id="11"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prstClr val="white">
                      <a:lumMod val="65000"/>
                    </a:prstClr>
                  </a:solidFill>
                  <a:latin typeface="Neris Light" panose="00000400000000000000" pitchFamily="50" charset="0"/>
                </a:rPr>
                <a:t>Experience</a:t>
              </a:r>
              <a:endParaRPr lang="en-US" sz="1600" spc="-150" dirty="0">
                <a:solidFill>
                  <a:srgbClr val="4F81BD"/>
                </a:solidFill>
                <a:latin typeface="Neris Light" panose="00000400000000000000" pitchFamily="50" charset="0"/>
              </a:endParaRPr>
            </a:p>
          </p:txBody>
        </p:sp>
      </p:grpSp>
    </p:spTree>
    <p:extLst>
      <p:ext uri="{BB962C8B-B14F-4D97-AF65-F5344CB8AC3E}">
        <p14:creationId xmlns:p14="http://schemas.microsoft.com/office/powerpoint/2010/main" val="8556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89705" y="6451600"/>
            <a:ext cx="1246995" cy="197758"/>
            <a:chOff x="3708625" y="2614389"/>
            <a:chExt cx="5044431" cy="720269"/>
          </a:xfrm>
        </p:grpSpPr>
        <p:sp>
          <p:nvSpPr>
            <p:cNvPr id="5" name="Pentagon 4"/>
            <p:cNvSpPr/>
            <p:nvPr/>
          </p:nvSpPr>
          <p:spPr>
            <a:xfrm rot="5400000">
              <a:off x="3685834" y="2637180"/>
              <a:ext cx="720269" cy="674687"/>
            </a:xfrm>
            <a:prstGeom prst="homePlate">
              <a:avLst>
                <a:gd name="adj" fmla="val 43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Title 1"/>
            <p:cNvSpPr txBox="1">
              <a:spLocks/>
            </p:cNvSpPr>
            <p:nvPr/>
          </p:nvSpPr>
          <p:spPr>
            <a:xfrm>
              <a:off x="4294411" y="2614389"/>
              <a:ext cx="4458645" cy="642736"/>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1600" spc="-150" dirty="0">
                  <a:solidFill>
                    <a:schemeClr val="bg1">
                      <a:lumMod val="65000"/>
                    </a:schemeClr>
                  </a:solidFill>
                  <a:latin typeface="Neris Light" panose="00000400000000000000" pitchFamily="50" charset="0"/>
                </a:rPr>
                <a:t>Experience</a:t>
              </a:r>
              <a:endParaRPr lang="en-US" sz="1600" spc="-150" dirty="0">
                <a:solidFill>
                  <a:schemeClr val="accent1"/>
                </a:solidFill>
                <a:latin typeface="Neris Light" panose="00000400000000000000" pitchFamily="50" charset="0"/>
              </a:endParaRPr>
            </a:p>
          </p:txBody>
        </p:sp>
      </p:grpSp>
      <p:sp>
        <p:nvSpPr>
          <p:cNvPr id="9"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dirty="0"/>
          </a:p>
        </p:txBody>
      </p:sp>
      <p:sp>
        <p:nvSpPr>
          <p:cNvPr id="11"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dirty="0"/>
          </a:p>
        </p:txBody>
      </p:sp>
      <p:sp>
        <p:nvSpPr>
          <p:cNvPr id="12"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dirty="0"/>
          </a:p>
        </p:txBody>
      </p:sp>
      <p:sp>
        <p:nvSpPr>
          <p:cNvPr id="13"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282904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1.png"/><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heme" Target="../theme/theme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9470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69AB76D-8DC0-4293-B333-EF21B31B945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7C37A11-A0EB-4849-9F68-035FBAB1922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061AE51-9D41-424F-955F-82D57A07E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803C4A1-C0B9-47EF-920B-13002B378F78}" type="datetimeFigureOut">
              <a:rPr lang="en-US"/>
              <a:pPr>
                <a:defRPr/>
              </a:pPr>
              <a:t>4/5/2018</a:t>
            </a:fld>
            <a:endParaRPr lang="en-US"/>
          </a:p>
        </p:txBody>
      </p:sp>
      <p:sp>
        <p:nvSpPr>
          <p:cNvPr id="5" name="Footer Placeholder 4">
            <a:extLst>
              <a:ext uri="{FF2B5EF4-FFF2-40B4-BE49-F238E27FC236}">
                <a16:creationId xmlns:a16="http://schemas.microsoft.com/office/drawing/2014/main" xmlns="" id="{E0860208-1CA4-40B6-8784-36F71A222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C484476B-C6FA-4707-A1BA-87E447F57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0AB1752-EE62-4AC7-8D41-80187B483C53}" type="slidenum">
              <a:rPr lang="en-US"/>
              <a:pPr>
                <a:defRPr/>
              </a:pPr>
              <a:t>‹#›</a:t>
            </a:fld>
            <a:endParaRPr lang="en-US"/>
          </a:p>
        </p:txBody>
      </p:sp>
      <p:pic>
        <p:nvPicPr>
          <p:cNvPr id="1031" name="Picture 8">
            <a:extLst>
              <a:ext uri="{FF2B5EF4-FFF2-40B4-BE49-F238E27FC236}">
                <a16:creationId xmlns:a16="http://schemas.microsoft.com/office/drawing/2014/main" xmlns="" id="{588FD244-5A3C-4F1B-9DD2-61317B66EF3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32304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826" r:id="rId2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68162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5.xml"/><Relationship Id="rId4" Type="http://schemas.openxmlformats.org/officeDocument/2006/relationships/image" Target="../media/image4.tif"/></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5.xml"/><Relationship Id="rId4" Type="http://schemas.openxmlformats.org/officeDocument/2006/relationships/image" Target="../media/image4.tif"/></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5.xml"/><Relationship Id="rId4" Type="http://schemas.openxmlformats.org/officeDocument/2006/relationships/image" Target="../media/image4.tif"/></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TFDHELPDESK@sib.ae"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sib.ae/corporate-solutions/trade-services"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1780" y="2506528"/>
            <a:ext cx="5092483" cy="954107"/>
          </a:xfrm>
          <a:prstGeom prst="rect">
            <a:avLst/>
          </a:prstGeom>
          <a:noFill/>
        </p:spPr>
        <p:txBody>
          <a:bodyPr wrap="none" rtlCol="0">
            <a:spAutoFit/>
          </a:bodyPr>
          <a:lstStyle/>
          <a:p>
            <a:pPr algn="r"/>
            <a:r>
              <a:rPr lang="en-US" sz="2800" spc="-150" dirty="0">
                <a:solidFill>
                  <a:prstClr val="white"/>
                </a:solidFill>
              </a:rPr>
              <a:t>LETTER OF GUARANTEE APPLICATION </a:t>
            </a:r>
            <a:endParaRPr lang="en-US" sz="2800" spc="-150" dirty="0" smtClean="0">
              <a:solidFill>
                <a:prstClr val="white"/>
              </a:solidFill>
            </a:endParaRPr>
          </a:p>
          <a:p>
            <a:pPr algn="r"/>
            <a:r>
              <a:rPr lang="en-US" sz="2800" spc="-150" dirty="0" smtClean="0">
                <a:solidFill>
                  <a:prstClr val="white"/>
                </a:solidFill>
              </a:rPr>
              <a:t>- </a:t>
            </a:r>
            <a:r>
              <a:rPr lang="en-US" sz="2800" spc="-150" dirty="0">
                <a:solidFill>
                  <a:prstClr val="white"/>
                </a:solidFill>
              </a:rPr>
              <a:t>I SSUANCE </a:t>
            </a:r>
            <a:endParaRPr lang="id-ID" sz="2800" spc="-150" dirty="0">
              <a:solidFill>
                <a:prstClr val="white"/>
              </a:solidFill>
            </a:endParaRPr>
          </a:p>
        </p:txBody>
      </p:sp>
      <p:grpSp>
        <p:nvGrpSpPr>
          <p:cNvPr id="2" name="Group 1"/>
          <p:cNvGrpSpPr/>
          <p:nvPr/>
        </p:nvGrpSpPr>
        <p:grpSpPr>
          <a:xfrm>
            <a:off x="2497958" y="2032633"/>
            <a:ext cx="7196084" cy="2442340"/>
            <a:chOff x="2428193" y="1936747"/>
            <a:chExt cx="7196084" cy="2442340"/>
          </a:xfrm>
        </p:grpSpPr>
        <p:sp>
          <p:nvSpPr>
            <p:cNvPr id="3" name="Rectangle 2"/>
            <p:cNvSpPr/>
            <p:nvPr/>
          </p:nvSpPr>
          <p:spPr>
            <a:xfrm>
              <a:off x="2428193" y="1936747"/>
              <a:ext cx="1238254" cy="21063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7" name="Right Triangle 6"/>
            <p:cNvSpPr/>
            <p:nvPr/>
          </p:nvSpPr>
          <p:spPr>
            <a:xfrm rot="16200000">
              <a:off x="3218770" y="1816099"/>
              <a:ext cx="330200" cy="5715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8" name="Rectangle 7"/>
            <p:cNvSpPr/>
            <p:nvPr/>
          </p:nvSpPr>
          <p:spPr>
            <a:xfrm flipH="1">
              <a:off x="8386023" y="1936747"/>
              <a:ext cx="1238254" cy="21063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9" name="Rectangle 8"/>
            <p:cNvSpPr/>
            <p:nvPr/>
          </p:nvSpPr>
          <p:spPr>
            <a:xfrm flipH="1">
              <a:off x="3114221" y="2272701"/>
              <a:ext cx="5818642" cy="210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0" name="Right Triangle 9"/>
            <p:cNvSpPr/>
            <p:nvPr/>
          </p:nvSpPr>
          <p:spPr>
            <a:xfrm rot="5400000" flipH="1">
              <a:off x="8495450" y="1816097"/>
              <a:ext cx="330200" cy="5715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sp>
        <p:nvSpPr>
          <p:cNvPr id="11" name="TextBox 10"/>
          <p:cNvSpPr txBox="1">
            <a:spLocks noChangeArrowheads="1"/>
          </p:cNvSpPr>
          <p:nvPr/>
        </p:nvSpPr>
        <p:spPr bwMode="auto">
          <a:xfrm>
            <a:off x="3178629" y="2905125"/>
            <a:ext cx="58347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700" b="1" dirty="0">
                <a:solidFill>
                  <a:schemeClr val="bg1"/>
                </a:solidFill>
                <a:latin typeface="Californian FB" panose="0207040306080B030204" pitchFamily="18" charset="0"/>
              </a:rPr>
              <a:t>Filling Documentary Credit Issuance Application</a:t>
            </a:r>
          </a:p>
          <a:p>
            <a:pPr algn="ctr">
              <a:lnSpc>
                <a:spcPct val="100000"/>
              </a:lnSpc>
              <a:spcBef>
                <a:spcPct val="0"/>
              </a:spcBef>
              <a:buFontTx/>
              <a:buNone/>
            </a:pPr>
            <a:r>
              <a:rPr lang="en-US" altLang="en-US" sz="2700" b="1" dirty="0">
                <a:solidFill>
                  <a:schemeClr val="bg1"/>
                </a:solidFill>
                <a:latin typeface="Californian FB" panose="0207040306080B030204" pitchFamily="18" charset="0"/>
              </a:rPr>
              <a:t>-Non </a:t>
            </a:r>
            <a:r>
              <a:rPr lang="en-US" altLang="en-US" sz="2700" b="1" dirty="0" err="1">
                <a:solidFill>
                  <a:schemeClr val="bg1"/>
                </a:solidFill>
                <a:latin typeface="Californian FB" panose="0207040306080B030204" pitchFamily="18" charset="0"/>
              </a:rPr>
              <a:t>Murabaha</a:t>
            </a:r>
            <a:r>
              <a:rPr lang="en-US" altLang="en-US" sz="2700" b="1" dirty="0">
                <a:solidFill>
                  <a:schemeClr val="bg1"/>
                </a:solidFill>
                <a:latin typeface="Californian FB" panose="0207040306080B030204" pitchFamily="18" charset="0"/>
              </a:rPr>
              <a:t>-</a:t>
            </a:r>
          </a:p>
        </p:txBody>
      </p:sp>
      <p:pic>
        <p:nvPicPr>
          <p:cNvPr id="12" name="Picture 11">
            <a:extLst>
              <a:ext uri="{FF2B5EF4-FFF2-40B4-BE49-F238E27FC236}">
                <a16:creationId xmlns:a16="http://schemas.microsoft.com/office/drawing/2014/main" xmlns="" id="{67A11E82-CB15-426F-9C60-54D648EF0FCB}"/>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03682" y="266322"/>
            <a:ext cx="1784637" cy="678938"/>
          </a:xfrm>
          <a:prstGeom prst="rect">
            <a:avLst/>
          </a:prstGeom>
        </p:spPr>
      </p:pic>
      <p:sp>
        <p:nvSpPr>
          <p:cNvPr id="14" name="Rectangle 13"/>
          <p:cNvSpPr/>
          <p:nvPr/>
        </p:nvSpPr>
        <p:spPr>
          <a:xfrm>
            <a:off x="4471196" y="5406509"/>
            <a:ext cx="3249608" cy="369332"/>
          </a:xfrm>
          <a:prstGeom prst="rect">
            <a:avLst/>
          </a:prstGeom>
        </p:spPr>
        <p:txBody>
          <a:bodyPr wrap="none">
            <a:spAutoFit/>
          </a:bodyPr>
          <a:lstStyle/>
          <a:p>
            <a:pPr algn="ctr" fontAlgn="base">
              <a:spcBef>
                <a:spcPct val="0"/>
              </a:spcBef>
              <a:spcAft>
                <a:spcPct val="0"/>
              </a:spcAft>
            </a:pPr>
            <a:r>
              <a:rPr lang="en-US" b="1" dirty="0">
                <a:solidFill>
                  <a:srgbClr val="FF9933"/>
                </a:solidFill>
                <a:latin typeface="Californian FB" panose="0207040306080B030204" pitchFamily="18" charset="0"/>
              </a:rPr>
              <a:t>TRADE FINANCE ACADEMY</a:t>
            </a:r>
            <a:endParaRPr lang="en-US" altLang="en-US" b="1" dirty="0">
              <a:solidFill>
                <a:srgbClr val="FF9933"/>
              </a:solidFill>
              <a:latin typeface="Californian FB" panose="0207040306080B030204" pitchFamily="18" charset="0"/>
            </a:endParaRPr>
          </a:p>
        </p:txBody>
      </p:sp>
    </p:spTree>
    <p:extLst>
      <p:ext uri="{BB962C8B-B14F-4D97-AF65-F5344CB8AC3E}">
        <p14:creationId xmlns:p14="http://schemas.microsoft.com/office/powerpoint/2010/main" val="31120458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6"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2345852"/>
            <a:ext cx="4462788" cy="738664"/>
          </a:xfrm>
          <a:prstGeom prst="rect">
            <a:avLst/>
          </a:prstGeom>
          <a:noFill/>
        </p:spPr>
        <p:txBody>
          <a:bodyPr wrap="square" rtlCol="0">
            <a:spAutoFit/>
          </a:bodyPr>
          <a:lstStyle/>
          <a:p>
            <a:pPr lvl="0" algn="just" defTabSz="914400"/>
            <a:r>
              <a:rPr lang="en-US" sz="1400" b="1" dirty="0">
                <a:solidFill>
                  <a:schemeClr val="tx1">
                    <a:lumMod val="65000"/>
                    <a:lumOff val="35000"/>
                  </a:schemeClr>
                </a:solidFill>
                <a:latin typeface="+mj-lt"/>
              </a:rPr>
              <a:t>Date of Shipment: the last date </a:t>
            </a:r>
            <a:r>
              <a:rPr lang="en-US" sz="1400" b="1" dirty="0" smtClean="0">
                <a:solidFill>
                  <a:schemeClr val="tx1">
                    <a:lumMod val="65000"/>
                    <a:lumOff val="35000"/>
                  </a:schemeClr>
                </a:solidFill>
                <a:latin typeface="+mj-lt"/>
              </a:rPr>
              <a:t>on or before </a:t>
            </a:r>
            <a:r>
              <a:rPr lang="en-US" sz="1400" b="1" dirty="0">
                <a:solidFill>
                  <a:schemeClr val="tx1">
                    <a:lumMod val="65000"/>
                    <a:lumOff val="35000"/>
                  </a:schemeClr>
                </a:solidFill>
                <a:latin typeface="+mj-lt"/>
              </a:rPr>
              <a:t>which the shipment should be effected </a:t>
            </a:r>
            <a:r>
              <a:rPr lang="en-US" sz="1400" b="1" dirty="0" smtClean="0">
                <a:solidFill>
                  <a:schemeClr val="tx1">
                    <a:lumMod val="65000"/>
                    <a:lumOff val="35000"/>
                  </a:schemeClr>
                </a:solidFill>
                <a:latin typeface="+mj-lt"/>
              </a:rPr>
              <a:t>by </a:t>
            </a:r>
            <a:r>
              <a:rPr lang="en-US" sz="1400" b="1" dirty="0">
                <a:solidFill>
                  <a:schemeClr val="tx1">
                    <a:lumMod val="65000"/>
                    <a:lumOff val="35000"/>
                  </a:schemeClr>
                </a:solidFill>
                <a:latin typeface="+mj-lt"/>
              </a:rPr>
              <a:t>the beneficiary, </a:t>
            </a:r>
            <a:r>
              <a:rPr lang="en-US" sz="1400" b="1" dirty="0" err="1">
                <a:solidFill>
                  <a:schemeClr val="tx1">
                    <a:lumMod val="65000"/>
                    <a:lumOff val="35000"/>
                  </a:schemeClr>
                </a:solidFill>
                <a:latin typeface="+mj-lt"/>
              </a:rPr>
              <a:t>i.e</a:t>
            </a:r>
            <a:r>
              <a:rPr lang="en-US" sz="1400" b="1" dirty="0" smtClean="0">
                <a:solidFill>
                  <a:schemeClr val="tx1">
                    <a:lumMod val="65000"/>
                    <a:lumOff val="35000"/>
                  </a:schemeClr>
                </a:solidFill>
                <a:latin typeface="+mj-lt"/>
              </a:rPr>
              <a:t>,</a:t>
            </a:r>
            <a:r>
              <a:rPr lang="ar-AE" sz="1400" b="1" dirty="0" smtClean="0">
                <a:solidFill>
                  <a:schemeClr val="tx1">
                    <a:lumMod val="65000"/>
                    <a:lumOff val="35000"/>
                  </a:schemeClr>
                </a:solidFill>
                <a:latin typeface="+mj-lt"/>
              </a:rPr>
              <a:t> </a:t>
            </a:r>
            <a:r>
              <a:rPr lang="en-US" sz="1400" b="1" dirty="0" smtClean="0">
                <a:solidFill>
                  <a:schemeClr val="tx1">
                    <a:lumMod val="65000"/>
                    <a:lumOff val="35000"/>
                  </a:schemeClr>
                </a:solidFill>
                <a:latin typeface="+mj-lt"/>
              </a:rPr>
              <a:t>30.09.2018 </a:t>
            </a:r>
            <a:endParaRPr lang="en-US" sz="1400" b="1" dirty="0">
              <a:solidFill>
                <a:schemeClr val="tx1">
                  <a:lumMod val="65000"/>
                  <a:lumOff val="35000"/>
                </a:schemeClr>
              </a:solidFill>
              <a:latin typeface="+mj-lt"/>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421522" y="4218785"/>
            <a:ext cx="5052892" cy="738664"/>
          </a:xfrm>
          <a:prstGeom prst="rect">
            <a:avLst/>
          </a:prstGeom>
          <a:noFill/>
        </p:spPr>
        <p:txBody>
          <a:bodyPr wrap="square" rtlCol="0">
            <a:spAutoFit/>
          </a:bodyPr>
          <a:lstStyle/>
          <a:p>
            <a:pPr lvl="0" algn="r" defTabSz="914400" rtl="1"/>
            <a:r>
              <a:rPr lang="ar-AE" sz="1400" b="1" dirty="0">
                <a:solidFill>
                  <a:schemeClr val="accent1"/>
                </a:solidFill>
              </a:rPr>
              <a:t>تاريخ الشحن : اخر تاريخ لشحن البضاعة من قبل </a:t>
            </a:r>
            <a:r>
              <a:rPr lang="ar-AE" sz="1400" b="1" dirty="0" smtClean="0">
                <a:solidFill>
                  <a:schemeClr val="accent1"/>
                </a:solidFill>
              </a:rPr>
              <a:t>المستفيد. </a:t>
            </a:r>
            <a:endParaRPr lang="ar-AE" sz="1400" b="1" dirty="0">
              <a:solidFill>
                <a:schemeClr val="accent1"/>
              </a:solidFill>
            </a:endParaRPr>
          </a:p>
          <a:p>
            <a:pPr lvl="0" algn="r" defTabSz="914400" rtl="1"/>
            <a:endParaRPr lang="ar-AE" sz="1400" b="1" dirty="0" smtClean="0">
              <a:solidFill>
                <a:schemeClr val="accent1"/>
              </a:solidFill>
            </a:endParaRPr>
          </a:p>
          <a:p>
            <a:pPr lvl="0" algn="r" defTabSz="914400" rtl="1"/>
            <a:r>
              <a:rPr lang="ar-AE" sz="1400" b="1" dirty="0" smtClean="0">
                <a:solidFill>
                  <a:schemeClr val="accent1"/>
                </a:solidFill>
              </a:rPr>
              <a:t>مثال :في أو قبل  2018/09/30</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30549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9" name="Rectangle 18">
            <a:extLst>
              <a:ext uri="{FF2B5EF4-FFF2-40B4-BE49-F238E27FC236}">
                <a16:creationId xmlns:a16="http://schemas.microsoft.com/office/drawing/2014/main" xmlns="" id="{401669C1-D2A5-4DAC-B3D0-716FB5FA4937}"/>
              </a:ext>
            </a:extLst>
          </p:cNvPr>
          <p:cNvSpPr/>
          <p:nvPr/>
        </p:nvSpPr>
        <p:spPr>
          <a:xfrm>
            <a:off x="8359718" y="2363661"/>
            <a:ext cx="1629672" cy="17459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xmlns="" id="{DB0FFD7C-8231-4683-AEDB-BE2528304914}"/>
              </a:ext>
            </a:extLst>
          </p:cNvPr>
          <p:cNvGrpSpPr/>
          <p:nvPr/>
        </p:nvGrpSpPr>
        <p:grpSpPr>
          <a:xfrm>
            <a:off x="7511285" y="2295027"/>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2130609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2345852"/>
            <a:ext cx="4462788" cy="523220"/>
          </a:xfrm>
          <a:prstGeom prst="rect">
            <a:avLst/>
          </a:prstGeom>
          <a:noFill/>
        </p:spPr>
        <p:txBody>
          <a:bodyPr wrap="square" rtlCol="0">
            <a:spAutoFit/>
          </a:bodyPr>
          <a:lstStyle/>
          <a:p>
            <a:pPr lvl="0" algn="just" defTabSz="914400"/>
            <a:r>
              <a:rPr lang="en-US" sz="1400" b="1" dirty="0">
                <a:solidFill>
                  <a:schemeClr val="tx1">
                    <a:lumMod val="65000"/>
                    <a:lumOff val="35000"/>
                  </a:schemeClr>
                </a:solidFill>
                <a:latin typeface="+mj-lt"/>
              </a:rPr>
              <a:t>Name of the beneficiary’s bank along with IBAN number &amp; the </a:t>
            </a:r>
            <a:r>
              <a:rPr lang="en-US" sz="1400" b="1" dirty="0" smtClean="0">
                <a:solidFill>
                  <a:schemeClr val="tx1">
                    <a:lumMod val="65000"/>
                    <a:lumOff val="35000"/>
                  </a:schemeClr>
                </a:solidFill>
                <a:latin typeface="+mj-lt"/>
              </a:rPr>
              <a:t>SWIFT (BIC) </a:t>
            </a:r>
            <a:r>
              <a:rPr lang="en-US" sz="1400" b="1" dirty="0">
                <a:solidFill>
                  <a:schemeClr val="tx1">
                    <a:lumMod val="65000"/>
                    <a:lumOff val="35000"/>
                  </a:schemeClr>
                </a:solidFill>
                <a:latin typeface="+mj-lt"/>
              </a:rPr>
              <a:t>address</a:t>
            </a: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298573" y="4486203"/>
            <a:ext cx="5175841" cy="307777"/>
          </a:xfrm>
          <a:prstGeom prst="rect">
            <a:avLst/>
          </a:prstGeom>
          <a:noFill/>
        </p:spPr>
        <p:txBody>
          <a:bodyPr wrap="square" rtlCol="0">
            <a:spAutoFit/>
          </a:bodyPr>
          <a:lstStyle/>
          <a:p>
            <a:pPr lvl="0" algn="r" defTabSz="914400"/>
            <a:r>
              <a:rPr lang="ar-AE" sz="1400" b="1" dirty="0">
                <a:solidFill>
                  <a:schemeClr val="accent1"/>
                </a:solidFill>
              </a:rPr>
              <a:t>اسم البنك الذي يتعامل معه المستفيد ورقم الحساب/آيبان ورمز السويفت</a:t>
            </a: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30549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344219"/>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a:extLst>
              <a:ext uri="{FF2B5EF4-FFF2-40B4-BE49-F238E27FC236}">
                <a16:creationId xmlns:a16="http://schemas.microsoft.com/office/drawing/2014/main" xmlns="" id="{DB0FFD7C-8231-4683-AEDB-BE2528304914}"/>
              </a:ext>
            </a:extLst>
          </p:cNvPr>
          <p:cNvGrpSpPr/>
          <p:nvPr/>
        </p:nvGrpSpPr>
        <p:grpSpPr>
          <a:xfrm>
            <a:off x="5925193" y="2431657"/>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77999" y="2484428"/>
            <a:ext cx="4563373" cy="1417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610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2345852"/>
            <a:ext cx="4462788" cy="738664"/>
          </a:xfrm>
          <a:prstGeom prst="rect">
            <a:avLst/>
          </a:prstGeom>
          <a:noFill/>
        </p:spPr>
        <p:txBody>
          <a:bodyPr wrap="square" rtlCol="0">
            <a:spAutoFit/>
          </a:bodyPr>
          <a:lstStyle/>
          <a:p>
            <a:pPr lvl="0" algn="just" defTabSz="914400"/>
            <a:r>
              <a:rPr lang="en-US" sz="1400" b="1" dirty="0">
                <a:solidFill>
                  <a:schemeClr val="tx1">
                    <a:lumMod val="65000"/>
                    <a:lumOff val="35000"/>
                  </a:schemeClr>
                </a:solidFill>
                <a:latin typeface="+mj-lt"/>
              </a:rPr>
              <a:t>Incoterms should be marked, as per the agreed term between the buyer &amp; </a:t>
            </a:r>
            <a:r>
              <a:rPr lang="en-US" sz="1400" b="1" dirty="0" smtClean="0">
                <a:solidFill>
                  <a:schemeClr val="tx1">
                    <a:lumMod val="65000"/>
                    <a:lumOff val="35000"/>
                  </a:schemeClr>
                </a:solidFill>
                <a:latin typeface="+mj-lt"/>
              </a:rPr>
              <a:t>seller (check your contract/</a:t>
            </a:r>
            <a:r>
              <a:rPr lang="en-US" sz="1400" b="1" dirty="0" err="1" smtClean="0">
                <a:solidFill>
                  <a:schemeClr val="tx1">
                    <a:lumMod val="65000"/>
                    <a:lumOff val="35000"/>
                  </a:schemeClr>
                </a:solidFill>
                <a:latin typeface="+mj-lt"/>
              </a:rPr>
              <a:t>proforma</a:t>
            </a:r>
            <a:r>
              <a:rPr lang="en-US" sz="1400" b="1" dirty="0" smtClean="0">
                <a:solidFill>
                  <a:schemeClr val="tx1">
                    <a:lumMod val="65000"/>
                    <a:lumOff val="35000"/>
                  </a:schemeClr>
                </a:solidFill>
                <a:latin typeface="+mj-lt"/>
              </a:rPr>
              <a:t> invoice for agreed Incoterms) </a:t>
            </a:r>
            <a:endParaRPr lang="en-US" sz="1400" b="1" dirty="0">
              <a:solidFill>
                <a:schemeClr val="tx1">
                  <a:lumMod val="65000"/>
                  <a:lumOff val="35000"/>
                </a:schemeClr>
              </a:solidFill>
              <a:latin typeface="+mj-lt"/>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941700" y="4218785"/>
            <a:ext cx="4532714" cy="523220"/>
          </a:xfrm>
          <a:prstGeom prst="rect">
            <a:avLst/>
          </a:prstGeom>
          <a:noFill/>
        </p:spPr>
        <p:txBody>
          <a:bodyPr wrap="square" rtlCol="0">
            <a:spAutoFit/>
          </a:bodyPr>
          <a:lstStyle/>
          <a:p>
            <a:pPr lvl="0" algn="just" defTabSz="914400" rtl="1"/>
            <a:r>
              <a:rPr lang="ar-AE" sz="1400" b="1" dirty="0">
                <a:solidFill>
                  <a:schemeClr val="accent1"/>
                </a:solidFill>
              </a:rPr>
              <a:t>شرط التسليم (شروط التجارة الدولية </a:t>
            </a:r>
            <a:r>
              <a:rPr lang="ar-AE" sz="1400" b="1" dirty="0" smtClean="0">
                <a:solidFill>
                  <a:schemeClr val="accent1"/>
                </a:solidFill>
              </a:rPr>
              <a:t>«</a:t>
            </a:r>
            <a:r>
              <a:rPr lang="ar-AE" sz="1400" b="1" dirty="0">
                <a:solidFill>
                  <a:schemeClr val="accent1"/>
                </a:solidFill>
              </a:rPr>
              <a:t>انكوترم</a:t>
            </a:r>
            <a:r>
              <a:rPr lang="ar-AE" sz="1400" b="1" dirty="0" smtClean="0">
                <a:solidFill>
                  <a:schemeClr val="accent1"/>
                </a:solidFill>
              </a:rPr>
              <a:t>») </a:t>
            </a:r>
            <a:r>
              <a:rPr lang="ar-AE" sz="1400" b="1" dirty="0">
                <a:solidFill>
                  <a:schemeClr val="accent1"/>
                </a:solidFill>
              </a:rPr>
              <a:t>حسب </a:t>
            </a:r>
            <a:r>
              <a:rPr lang="ar-AE" sz="1400" b="1" dirty="0" smtClean="0">
                <a:solidFill>
                  <a:schemeClr val="accent1"/>
                </a:solidFill>
              </a:rPr>
              <a:t>الاتفاق </a:t>
            </a:r>
            <a:r>
              <a:rPr lang="ar-AE" sz="1400" b="1" dirty="0">
                <a:solidFill>
                  <a:schemeClr val="accent1"/>
                </a:solidFill>
              </a:rPr>
              <a:t>بين مقدم الطلب </a:t>
            </a:r>
            <a:r>
              <a:rPr lang="ar-AE" sz="1400" b="1" dirty="0" smtClean="0">
                <a:solidFill>
                  <a:schemeClr val="accent1"/>
                </a:solidFill>
              </a:rPr>
              <a:t>والمستفيد (حسب ما تم الاتفاق عليه في العقد/الفاتورة المبدئية)</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30549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a:extLst>
              <a:ext uri="{FF2B5EF4-FFF2-40B4-BE49-F238E27FC236}">
                <a16:creationId xmlns:a16="http://schemas.microsoft.com/office/drawing/2014/main" xmlns="" id="{DB0FFD7C-8231-4683-AEDB-BE2528304914}"/>
              </a:ext>
            </a:extLst>
          </p:cNvPr>
          <p:cNvGrpSpPr/>
          <p:nvPr/>
        </p:nvGrpSpPr>
        <p:grpSpPr>
          <a:xfrm>
            <a:off x="5925193" y="2543795"/>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77999" y="2596569"/>
            <a:ext cx="4563373" cy="20701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721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28678" y="1827072"/>
            <a:ext cx="4462788" cy="1169551"/>
          </a:xfrm>
          <a:prstGeom prst="rect">
            <a:avLst/>
          </a:prstGeom>
          <a:noFill/>
        </p:spPr>
        <p:txBody>
          <a:bodyPr wrap="square" rtlCol="0">
            <a:spAutoFit/>
          </a:bodyPr>
          <a:lstStyle/>
          <a:p>
            <a:pPr lvl="0" algn="just" defTabSz="914400"/>
            <a:r>
              <a:rPr lang="en-US" sz="1400" b="1" dirty="0" smtClean="0">
                <a:solidFill>
                  <a:schemeClr val="tx1">
                    <a:lumMod val="65000"/>
                    <a:lumOff val="35000"/>
                  </a:schemeClr>
                </a:solidFill>
                <a:latin typeface="+mj-lt"/>
              </a:rPr>
              <a:t>Term/Tenor of </a:t>
            </a:r>
            <a:r>
              <a:rPr lang="en-US" sz="1400" b="1" dirty="0">
                <a:solidFill>
                  <a:schemeClr val="tx1">
                    <a:lumMod val="65000"/>
                    <a:lumOff val="35000"/>
                  </a:schemeClr>
                </a:solidFill>
                <a:latin typeface="+mj-lt"/>
              </a:rPr>
              <a:t>payment should be marked, as per the agreed term between the buyer &amp; seller, </a:t>
            </a:r>
            <a:r>
              <a:rPr lang="en-US" sz="1400" b="1" dirty="0" err="1">
                <a:solidFill>
                  <a:schemeClr val="tx1">
                    <a:lumMod val="65000"/>
                    <a:lumOff val="35000"/>
                  </a:schemeClr>
                </a:solidFill>
                <a:latin typeface="+mj-lt"/>
              </a:rPr>
              <a:t>i.e</a:t>
            </a:r>
            <a:r>
              <a:rPr lang="en-US" sz="1400" b="1" dirty="0">
                <a:solidFill>
                  <a:schemeClr val="tx1">
                    <a:lumMod val="65000"/>
                    <a:lumOff val="35000"/>
                  </a:schemeClr>
                </a:solidFill>
                <a:latin typeface="+mj-lt"/>
              </a:rPr>
              <a:t>, Sight </a:t>
            </a:r>
            <a:r>
              <a:rPr lang="en-US" sz="1400" b="1" dirty="0" smtClean="0">
                <a:solidFill>
                  <a:schemeClr val="tx1">
                    <a:lumMod val="65000"/>
                    <a:lumOff val="35000"/>
                  </a:schemeClr>
                </a:solidFill>
                <a:latin typeface="+mj-lt"/>
              </a:rPr>
              <a:t>or </a:t>
            </a:r>
            <a:r>
              <a:rPr lang="en-US" sz="1400" b="1" dirty="0" err="1" smtClean="0">
                <a:solidFill>
                  <a:schemeClr val="tx1">
                    <a:lumMod val="65000"/>
                    <a:lumOff val="35000"/>
                  </a:schemeClr>
                </a:solidFill>
                <a:latin typeface="+mj-lt"/>
              </a:rPr>
              <a:t>Usance</a:t>
            </a:r>
            <a:r>
              <a:rPr lang="en-US" sz="1400" b="1" dirty="0" smtClean="0">
                <a:solidFill>
                  <a:schemeClr val="tx1">
                    <a:lumMod val="65000"/>
                    <a:lumOff val="35000"/>
                  </a:schemeClr>
                </a:solidFill>
                <a:latin typeface="+mj-lt"/>
              </a:rPr>
              <a:t> like 90 </a:t>
            </a:r>
            <a:r>
              <a:rPr lang="en-US" sz="1400" b="1" dirty="0">
                <a:solidFill>
                  <a:schemeClr val="tx1">
                    <a:lumMod val="65000"/>
                    <a:lumOff val="35000"/>
                  </a:schemeClr>
                </a:solidFill>
                <a:latin typeface="+mj-lt"/>
              </a:rPr>
              <a:t>Days from Shipment Date etc.. </a:t>
            </a:r>
            <a:r>
              <a:rPr lang="en-US" sz="1400" b="1" dirty="0" smtClean="0">
                <a:solidFill>
                  <a:schemeClr val="tx1">
                    <a:lumMod val="65000"/>
                    <a:lumOff val="35000"/>
                  </a:schemeClr>
                </a:solidFill>
                <a:latin typeface="+mj-lt"/>
              </a:rPr>
              <a:t>( There are Four Payment methods i.e. By Payment-Sight</a:t>
            </a:r>
            <a:r>
              <a:rPr lang="ar-AE" sz="1400" b="1" dirty="0" smtClean="0">
                <a:solidFill>
                  <a:schemeClr val="tx1">
                    <a:lumMod val="65000"/>
                    <a:lumOff val="35000"/>
                  </a:schemeClr>
                </a:solidFill>
                <a:latin typeface="+mj-lt"/>
              </a:rPr>
              <a:t> </a:t>
            </a:r>
            <a:r>
              <a:rPr lang="en-US" sz="1400" b="1" dirty="0" smtClean="0">
                <a:solidFill>
                  <a:schemeClr val="tx1">
                    <a:lumMod val="65000"/>
                    <a:lumOff val="35000"/>
                  </a:schemeClr>
                </a:solidFill>
                <a:latin typeface="+mj-lt"/>
              </a:rPr>
              <a:t>/</a:t>
            </a:r>
            <a:r>
              <a:rPr lang="ar-AE" sz="1400" b="1" dirty="0" smtClean="0">
                <a:solidFill>
                  <a:schemeClr val="tx1">
                    <a:lumMod val="65000"/>
                    <a:lumOff val="35000"/>
                  </a:schemeClr>
                </a:solidFill>
                <a:latin typeface="+mj-lt"/>
              </a:rPr>
              <a:t> </a:t>
            </a:r>
            <a:r>
              <a:rPr lang="en-US" sz="1400" b="1" dirty="0" smtClean="0">
                <a:solidFill>
                  <a:schemeClr val="tx1">
                    <a:lumMod val="65000"/>
                    <a:lumOff val="35000"/>
                  </a:schemeClr>
                </a:solidFill>
                <a:latin typeface="+mj-lt"/>
              </a:rPr>
              <a:t>Acceptance</a:t>
            </a:r>
            <a:r>
              <a:rPr lang="ar-AE" sz="1400" b="1" dirty="0" smtClean="0">
                <a:solidFill>
                  <a:schemeClr val="tx1">
                    <a:lumMod val="65000"/>
                    <a:lumOff val="35000"/>
                  </a:schemeClr>
                </a:solidFill>
                <a:latin typeface="+mj-lt"/>
              </a:rPr>
              <a:t> </a:t>
            </a:r>
            <a:r>
              <a:rPr lang="en-US" sz="1400" b="1" dirty="0" smtClean="0">
                <a:solidFill>
                  <a:schemeClr val="tx1">
                    <a:lumMod val="65000"/>
                    <a:lumOff val="35000"/>
                  </a:schemeClr>
                </a:solidFill>
                <a:latin typeface="+mj-lt"/>
              </a:rPr>
              <a:t>/</a:t>
            </a:r>
            <a:r>
              <a:rPr lang="ar-AE" sz="1400" b="1" dirty="0" smtClean="0">
                <a:solidFill>
                  <a:schemeClr val="tx1">
                    <a:lumMod val="65000"/>
                    <a:lumOff val="35000"/>
                  </a:schemeClr>
                </a:solidFill>
                <a:latin typeface="+mj-lt"/>
              </a:rPr>
              <a:t> </a:t>
            </a:r>
            <a:r>
              <a:rPr lang="en-US" sz="1400" b="1" dirty="0" smtClean="0">
                <a:solidFill>
                  <a:schemeClr val="tx1">
                    <a:lumMod val="65000"/>
                    <a:lumOff val="35000"/>
                  </a:schemeClr>
                </a:solidFill>
                <a:latin typeface="+mj-lt"/>
              </a:rPr>
              <a:t>Deferred</a:t>
            </a:r>
            <a:r>
              <a:rPr lang="ar-AE" sz="1400" b="1" dirty="0" smtClean="0">
                <a:solidFill>
                  <a:schemeClr val="tx1">
                    <a:lumMod val="65000"/>
                    <a:lumOff val="35000"/>
                  </a:schemeClr>
                </a:solidFill>
                <a:latin typeface="+mj-lt"/>
              </a:rPr>
              <a:t> </a:t>
            </a:r>
            <a:r>
              <a:rPr lang="en-US" sz="1400" b="1" dirty="0" smtClean="0">
                <a:solidFill>
                  <a:schemeClr val="tx1">
                    <a:lumMod val="65000"/>
                    <a:lumOff val="35000"/>
                  </a:schemeClr>
                </a:solidFill>
                <a:latin typeface="+mj-lt"/>
              </a:rPr>
              <a:t>Payment or by Negotiation)</a:t>
            </a:r>
            <a:endParaRPr lang="en-US" sz="1400" b="1" dirty="0">
              <a:solidFill>
                <a:schemeClr val="tx1">
                  <a:lumMod val="65000"/>
                  <a:lumOff val="35000"/>
                </a:schemeClr>
              </a:solidFill>
              <a:latin typeface="+mj-lt"/>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645076" y="4218785"/>
            <a:ext cx="4829338" cy="1169551"/>
          </a:xfrm>
          <a:prstGeom prst="rect">
            <a:avLst/>
          </a:prstGeom>
          <a:noFill/>
        </p:spPr>
        <p:txBody>
          <a:bodyPr wrap="square" rtlCol="0">
            <a:spAutoFit/>
          </a:bodyPr>
          <a:lstStyle/>
          <a:p>
            <a:pPr lvl="0" algn="r" defTabSz="914400"/>
            <a:r>
              <a:rPr lang="ar-AE" sz="1400" b="1" dirty="0">
                <a:solidFill>
                  <a:schemeClr val="accent1"/>
                </a:solidFill>
              </a:rPr>
              <a:t>طريقة الدفع حسب الاتفاق بين مقدم الطلب والمستفيد (مثال : </a:t>
            </a:r>
            <a:r>
              <a:rPr lang="ar-AE" sz="1400" b="1" dirty="0" smtClean="0">
                <a:solidFill>
                  <a:schemeClr val="accent1"/>
                </a:solidFill>
              </a:rPr>
              <a:t>الدفع بالاطلاع، التعهد بالدفع الآجل</a:t>
            </a:r>
            <a:endParaRPr lang="ar-AE" sz="1400" b="1" dirty="0">
              <a:solidFill>
                <a:schemeClr val="accent1"/>
              </a:solidFill>
            </a:endParaRPr>
          </a:p>
          <a:p>
            <a:pPr algn="r" defTabSz="914400"/>
            <a:endParaRPr lang="ar-AE" sz="1400" b="1" dirty="0" smtClean="0">
              <a:solidFill>
                <a:schemeClr val="accent1"/>
              </a:solidFill>
            </a:endParaRPr>
          </a:p>
          <a:p>
            <a:pPr algn="r" defTabSz="914400"/>
            <a:r>
              <a:rPr lang="ar-AE" sz="1400" b="1" dirty="0" smtClean="0">
                <a:solidFill>
                  <a:schemeClr val="accent1"/>
                </a:solidFill>
              </a:rPr>
              <a:t>مثال: </a:t>
            </a:r>
            <a:r>
              <a:rPr lang="ar-AE" sz="1400" b="1" dirty="0">
                <a:solidFill>
                  <a:schemeClr val="accent1"/>
                </a:solidFill>
              </a:rPr>
              <a:t>90 يوم من تاريخ شحن البضاعة ......... </a:t>
            </a:r>
            <a:r>
              <a:rPr lang="ar-AE" sz="1400" b="1" dirty="0" smtClean="0">
                <a:solidFill>
                  <a:schemeClr val="accent1"/>
                </a:solidFill>
              </a:rPr>
              <a:t>(هنالك أربع طرق للدفع: الدفع </a:t>
            </a:r>
            <a:r>
              <a:rPr lang="ar-AE" sz="1400" b="1" dirty="0">
                <a:solidFill>
                  <a:schemeClr val="accent1"/>
                </a:solidFill>
              </a:rPr>
              <a:t>بالاطلاع، </a:t>
            </a:r>
            <a:r>
              <a:rPr lang="ar-AE" sz="1400" b="1" dirty="0" smtClean="0">
                <a:solidFill>
                  <a:schemeClr val="accent1"/>
                </a:solidFill>
              </a:rPr>
              <a:t>التعهد </a:t>
            </a:r>
            <a:r>
              <a:rPr lang="ar-AE" sz="1400" b="1" dirty="0">
                <a:solidFill>
                  <a:schemeClr val="accent1"/>
                </a:solidFill>
              </a:rPr>
              <a:t>بالدفع </a:t>
            </a:r>
            <a:r>
              <a:rPr lang="ar-AE" sz="1400" b="1" dirty="0" smtClean="0">
                <a:solidFill>
                  <a:schemeClr val="accent1"/>
                </a:solidFill>
              </a:rPr>
              <a:t>الآجل ، أوقبول السحب، أو بالتداول)</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94265" y="1888661"/>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a:extLst>
              <a:ext uri="{FF2B5EF4-FFF2-40B4-BE49-F238E27FC236}">
                <a16:creationId xmlns:a16="http://schemas.microsoft.com/office/drawing/2014/main" xmlns="" id="{DB0FFD7C-8231-4683-AEDB-BE2528304914}"/>
              </a:ext>
            </a:extLst>
          </p:cNvPr>
          <p:cNvGrpSpPr/>
          <p:nvPr/>
        </p:nvGrpSpPr>
        <p:grpSpPr>
          <a:xfrm>
            <a:off x="5927696" y="2803583"/>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77999" y="2820849"/>
            <a:ext cx="4563373" cy="17727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401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575" y="1968659"/>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2918994"/>
            <a:ext cx="4462788" cy="307777"/>
          </a:xfrm>
          <a:prstGeom prst="rect">
            <a:avLst/>
          </a:prstGeom>
          <a:noFill/>
        </p:spPr>
        <p:txBody>
          <a:bodyPr wrap="square" rtlCol="0">
            <a:spAutoFit/>
          </a:bodyPr>
          <a:lstStyle/>
          <a:p>
            <a:pPr lvl="0" algn="just" defTabSz="914400"/>
            <a:r>
              <a:rPr lang="en-US" sz="1400" b="1" dirty="0" smtClean="0">
                <a:solidFill>
                  <a:schemeClr val="tx1">
                    <a:lumMod val="65000"/>
                    <a:lumOff val="35000"/>
                  </a:schemeClr>
                </a:solidFill>
                <a:latin typeface="+mj-lt"/>
              </a:rPr>
              <a:t>Number </a:t>
            </a:r>
            <a:r>
              <a:rPr lang="en-US" sz="1400" b="1" dirty="0">
                <a:solidFill>
                  <a:schemeClr val="tx1">
                    <a:lumMod val="65000"/>
                    <a:lumOff val="35000"/>
                  </a:schemeClr>
                </a:solidFill>
                <a:latin typeface="+mj-lt"/>
              </a:rPr>
              <a:t>of original </a:t>
            </a:r>
            <a:r>
              <a:rPr lang="en-US" sz="1400" b="1" dirty="0" smtClean="0">
                <a:solidFill>
                  <a:schemeClr val="tx1">
                    <a:lumMod val="65000"/>
                    <a:lumOff val="35000"/>
                  </a:schemeClr>
                </a:solidFill>
                <a:latin typeface="+mj-lt"/>
              </a:rPr>
              <a:t>invoices </a:t>
            </a:r>
            <a:r>
              <a:rPr lang="en-US" sz="1400" b="1" dirty="0">
                <a:solidFill>
                  <a:schemeClr val="tx1">
                    <a:lumMod val="65000"/>
                    <a:lumOff val="35000"/>
                  </a:schemeClr>
                </a:solidFill>
                <a:latin typeface="+mj-lt"/>
              </a:rPr>
              <a:t>&amp; copies </a:t>
            </a:r>
            <a:r>
              <a:rPr lang="en-US" sz="1400" b="1" dirty="0" smtClean="0">
                <a:solidFill>
                  <a:schemeClr val="tx1">
                    <a:lumMod val="65000"/>
                    <a:lumOff val="35000"/>
                  </a:schemeClr>
                </a:solidFill>
                <a:latin typeface="+mj-lt"/>
              </a:rPr>
              <a:t>required</a:t>
            </a:r>
            <a:endParaRPr lang="en-US" sz="1400" b="1" dirty="0">
              <a:solidFill>
                <a:schemeClr val="tx1">
                  <a:lumMod val="65000"/>
                  <a:lumOff val="35000"/>
                </a:schemeClr>
              </a:solidFill>
              <a:latin typeface="+mj-lt"/>
            </a:endParaRPr>
          </a:p>
        </p:txBody>
      </p:sp>
      <p:grpSp>
        <p:nvGrpSpPr>
          <p:cNvPr id="2" name="Group 1"/>
          <p:cNvGrpSpPr/>
          <p:nvPr/>
        </p:nvGrpSpPr>
        <p:grpSpPr>
          <a:xfrm>
            <a:off x="384232" y="3736223"/>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758952" y="4218785"/>
            <a:ext cx="4715462" cy="523220"/>
          </a:xfrm>
          <a:prstGeom prst="rect">
            <a:avLst/>
          </a:prstGeom>
          <a:noFill/>
        </p:spPr>
        <p:txBody>
          <a:bodyPr wrap="square" rtlCol="0">
            <a:spAutoFit/>
          </a:bodyPr>
          <a:lstStyle/>
          <a:p>
            <a:pPr lvl="0" algn="just" defTabSz="914400" rtl="1"/>
            <a:r>
              <a:rPr lang="ar-AE" sz="1400" b="1" dirty="0">
                <a:solidFill>
                  <a:schemeClr val="accent1"/>
                </a:solidFill>
              </a:rPr>
              <a:t>عدد الفواتير الاصلية والنسخ المطلوبة</a:t>
            </a:r>
          </a:p>
          <a:p>
            <a:pPr lvl="0" algn="just" defTabSz="914400" rtl="1"/>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76321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a:extLst>
              <a:ext uri="{FF2B5EF4-FFF2-40B4-BE49-F238E27FC236}">
                <a16:creationId xmlns:a16="http://schemas.microsoft.com/office/drawing/2014/main" xmlns="" id="{DB0FFD7C-8231-4683-AEDB-BE2528304914}"/>
              </a:ext>
            </a:extLst>
          </p:cNvPr>
          <p:cNvGrpSpPr/>
          <p:nvPr/>
        </p:nvGrpSpPr>
        <p:grpSpPr>
          <a:xfrm>
            <a:off x="5983249" y="2973941"/>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87552" y="2989512"/>
            <a:ext cx="4563373" cy="28404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895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575" y="1942263"/>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1940586"/>
            <a:ext cx="4462788" cy="1384995"/>
          </a:xfrm>
          <a:prstGeom prst="rect">
            <a:avLst/>
          </a:prstGeom>
          <a:noFill/>
        </p:spPr>
        <p:txBody>
          <a:bodyPr wrap="square" rtlCol="0">
            <a:spAutoFit/>
          </a:bodyPr>
          <a:lstStyle/>
          <a:p>
            <a:pPr lvl="0" algn="just" defTabSz="914400"/>
            <a:r>
              <a:rPr lang="en-US" sz="1400" b="1" dirty="0" smtClean="0">
                <a:solidFill>
                  <a:schemeClr val="tx1">
                    <a:lumMod val="65000"/>
                    <a:lumOff val="35000"/>
                  </a:schemeClr>
                </a:solidFill>
                <a:latin typeface="+mj-lt"/>
              </a:rPr>
              <a:t>In case of shipment by Sea, mark “Bills of Lading” Box, and accordingly select whether Freight is to be prepaid or payable at destination </a:t>
            </a:r>
          </a:p>
          <a:p>
            <a:pPr lvl="0" algn="just" defTabSz="914400"/>
            <a:endParaRPr lang="en-US" sz="1400" b="1" dirty="0">
              <a:solidFill>
                <a:schemeClr val="tx1">
                  <a:lumMod val="65000"/>
                  <a:lumOff val="35000"/>
                </a:schemeClr>
              </a:solidFill>
              <a:latin typeface="+mj-lt"/>
            </a:endParaRPr>
          </a:p>
          <a:p>
            <a:pPr lvl="0" algn="just" defTabSz="914400"/>
            <a:r>
              <a:rPr lang="en-US" sz="1400" b="1" dirty="0" smtClean="0">
                <a:solidFill>
                  <a:schemeClr val="tx1">
                    <a:lumMod val="65000"/>
                    <a:lumOff val="35000"/>
                  </a:schemeClr>
                </a:solidFill>
                <a:latin typeface="+mj-lt"/>
              </a:rPr>
              <a:t>(should be as per your contract/</a:t>
            </a:r>
            <a:r>
              <a:rPr lang="en-US" sz="1400" b="1" dirty="0" err="1" smtClean="0">
                <a:solidFill>
                  <a:schemeClr val="tx1">
                    <a:lumMod val="65000"/>
                    <a:lumOff val="35000"/>
                  </a:schemeClr>
                </a:solidFill>
                <a:latin typeface="+mj-lt"/>
              </a:rPr>
              <a:t>proforma</a:t>
            </a:r>
            <a:r>
              <a:rPr lang="en-US" sz="1400" b="1" dirty="0" smtClean="0">
                <a:solidFill>
                  <a:schemeClr val="tx1">
                    <a:lumMod val="65000"/>
                    <a:lumOff val="35000"/>
                  </a:schemeClr>
                </a:solidFill>
                <a:latin typeface="+mj-lt"/>
              </a:rPr>
              <a:t> Invoice and relevant Incoterm)</a:t>
            </a:r>
            <a:endParaRPr lang="en-US" sz="1400" b="1" dirty="0">
              <a:solidFill>
                <a:schemeClr val="tx1">
                  <a:lumMod val="65000"/>
                  <a:lumOff val="35000"/>
                </a:schemeClr>
              </a:solidFill>
              <a:latin typeface="+mj-lt"/>
            </a:endParaRPr>
          </a:p>
        </p:txBody>
      </p:sp>
      <p:grpSp>
        <p:nvGrpSpPr>
          <p:cNvPr id="2" name="Group 1"/>
          <p:cNvGrpSpPr/>
          <p:nvPr/>
        </p:nvGrpSpPr>
        <p:grpSpPr>
          <a:xfrm>
            <a:off x="384232" y="3909271"/>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758952" y="4547969"/>
            <a:ext cx="4715462" cy="1169551"/>
          </a:xfrm>
          <a:prstGeom prst="rect">
            <a:avLst/>
          </a:prstGeom>
          <a:noFill/>
        </p:spPr>
        <p:txBody>
          <a:bodyPr wrap="square" rtlCol="0">
            <a:spAutoFit/>
          </a:bodyPr>
          <a:lstStyle/>
          <a:p>
            <a:pPr lvl="0" algn="just" defTabSz="914400" rtl="1"/>
            <a:r>
              <a:rPr lang="ar-AE" sz="1400" b="1" dirty="0" smtClean="0">
                <a:solidFill>
                  <a:schemeClr val="accent1"/>
                </a:solidFill>
              </a:rPr>
              <a:t>إذا كان الشحن بحرا، اختيار </a:t>
            </a:r>
            <a:r>
              <a:rPr lang="en-US" sz="1400" b="1" dirty="0">
                <a:solidFill>
                  <a:schemeClr val="accent1"/>
                </a:solidFill>
              </a:rPr>
              <a:t>" </a:t>
            </a:r>
            <a:r>
              <a:rPr lang="ar-AE" sz="1400" b="1" dirty="0" smtClean="0">
                <a:solidFill>
                  <a:schemeClr val="accent1"/>
                </a:solidFill>
              </a:rPr>
              <a:t>بوالص الشحن</a:t>
            </a:r>
            <a:r>
              <a:rPr lang="en-US" sz="1400" b="1" dirty="0">
                <a:solidFill>
                  <a:schemeClr val="accent1"/>
                </a:solidFill>
              </a:rPr>
              <a:t> "</a:t>
            </a:r>
            <a:r>
              <a:rPr lang="ar-AE" sz="1400" b="1" dirty="0" smtClean="0">
                <a:solidFill>
                  <a:schemeClr val="accent1"/>
                </a:solidFill>
              </a:rPr>
              <a:t> وتحديد ما إذا كان رسوم الشحن تدفع مقدما أو تدفع </a:t>
            </a:r>
            <a:r>
              <a:rPr lang="ar-AE" sz="1400" b="1" dirty="0">
                <a:solidFill>
                  <a:schemeClr val="accent1"/>
                </a:solidFill>
              </a:rPr>
              <a:t>عند الوصول </a:t>
            </a:r>
            <a:endParaRPr lang="en-US" sz="1400" b="1" dirty="0" smtClean="0">
              <a:solidFill>
                <a:schemeClr val="accent1"/>
              </a:solidFill>
            </a:endParaRPr>
          </a:p>
          <a:p>
            <a:pPr lvl="0" algn="just" defTabSz="914400" rtl="1"/>
            <a:endParaRPr lang="en-US" sz="1400" b="1" dirty="0">
              <a:solidFill>
                <a:schemeClr val="accent1"/>
              </a:solidFill>
            </a:endParaRPr>
          </a:p>
          <a:p>
            <a:pPr lvl="0" algn="just" defTabSz="914400" rtl="1"/>
            <a:r>
              <a:rPr lang="ar-AE" sz="1400" b="1" dirty="0" smtClean="0">
                <a:solidFill>
                  <a:schemeClr val="accent1"/>
                </a:solidFill>
              </a:rPr>
              <a:t>(</a:t>
            </a:r>
            <a:r>
              <a:rPr lang="ar-AE" sz="1400" b="1" dirty="0">
                <a:solidFill>
                  <a:schemeClr val="accent1"/>
                </a:solidFill>
              </a:rPr>
              <a:t>حسب ما تم الاتفاق عليه في العقد/الفاتورة </a:t>
            </a:r>
            <a:r>
              <a:rPr lang="ar-AE" sz="1400" b="1" dirty="0" smtClean="0">
                <a:solidFill>
                  <a:schemeClr val="accent1"/>
                </a:solidFill>
              </a:rPr>
              <a:t>المبدئية حسب شرط </a:t>
            </a:r>
            <a:r>
              <a:rPr lang="ar-AE" sz="1400" b="1" dirty="0">
                <a:solidFill>
                  <a:schemeClr val="accent1"/>
                </a:solidFill>
              </a:rPr>
              <a:t>التسليم (شروط التجارة الدولية «انكوترم») </a:t>
            </a:r>
            <a:r>
              <a:rPr lang="ar-AE" sz="1400" b="1" dirty="0" smtClean="0">
                <a:solidFill>
                  <a:schemeClr val="accent1"/>
                </a:solidFill>
              </a:rPr>
              <a:t>) </a:t>
            </a:r>
            <a:r>
              <a:rPr lang="en-US" sz="1400" b="1" dirty="0" smtClean="0">
                <a:solidFill>
                  <a:schemeClr val="accent1"/>
                </a:solidFill>
              </a:rPr>
              <a:t>.</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1995122"/>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405985"/>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43" name="Rectangle 42">
            <a:extLst>
              <a:ext uri="{FF2B5EF4-FFF2-40B4-BE49-F238E27FC236}">
                <a16:creationId xmlns:a16="http://schemas.microsoft.com/office/drawing/2014/main" xmlns="" id="{401669C1-D2A5-4DAC-B3D0-716FB5FA4937}"/>
              </a:ext>
            </a:extLst>
          </p:cNvPr>
          <p:cNvSpPr/>
          <p:nvPr/>
        </p:nvSpPr>
        <p:spPr>
          <a:xfrm>
            <a:off x="6787552" y="3245544"/>
            <a:ext cx="4563373" cy="28404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xmlns="" id="{DB0FFD7C-8231-4683-AEDB-BE2528304914}"/>
              </a:ext>
            </a:extLst>
          </p:cNvPr>
          <p:cNvGrpSpPr/>
          <p:nvPr/>
        </p:nvGrpSpPr>
        <p:grpSpPr>
          <a:xfrm>
            <a:off x="6022344" y="3236566"/>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30585679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1785138"/>
            <a:ext cx="4462788" cy="1384995"/>
          </a:xfrm>
          <a:prstGeom prst="rect">
            <a:avLst/>
          </a:prstGeom>
          <a:noFill/>
        </p:spPr>
        <p:txBody>
          <a:bodyPr wrap="square" rtlCol="0">
            <a:spAutoFit/>
          </a:bodyPr>
          <a:lstStyle/>
          <a:p>
            <a:pPr lvl="0" algn="just" defTabSz="914400"/>
            <a:r>
              <a:rPr lang="en-US" sz="1400" b="1" dirty="0" smtClean="0">
                <a:solidFill>
                  <a:schemeClr val="tx1">
                    <a:lumMod val="65000"/>
                    <a:lumOff val="35000"/>
                  </a:schemeClr>
                </a:solidFill>
                <a:latin typeface="+mj-lt"/>
              </a:rPr>
              <a:t>Mark this box and </a:t>
            </a:r>
            <a:r>
              <a:rPr lang="en-US" sz="1400" b="1" dirty="0">
                <a:solidFill>
                  <a:schemeClr val="tx1">
                    <a:lumMod val="65000"/>
                    <a:lumOff val="35000"/>
                  </a:schemeClr>
                </a:solidFill>
                <a:latin typeface="+mj-lt"/>
              </a:rPr>
              <a:t>Check appropriate </a:t>
            </a:r>
            <a:r>
              <a:rPr lang="en-US" sz="1400" b="1" dirty="0" smtClean="0">
                <a:solidFill>
                  <a:schemeClr val="tx1">
                    <a:lumMod val="65000"/>
                    <a:lumOff val="35000"/>
                  </a:schemeClr>
                </a:solidFill>
                <a:latin typeface="+mj-lt"/>
              </a:rPr>
              <a:t>Transport document in case shipment is by “Parcel post/ courier receipt / air / truck consignment note”</a:t>
            </a:r>
          </a:p>
          <a:p>
            <a:pPr lvl="0" algn="just" defTabSz="914400"/>
            <a:endParaRPr lang="en-US" sz="1400" b="1" dirty="0" smtClean="0">
              <a:solidFill>
                <a:schemeClr val="tx1">
                  <a:lumMod val="65000"/>
                  <a:lumOff val="35000"/>
                </a:schemeClr>
              </a:solidFill>
              <a:latin typeface="+mj-lt"/>
            </a:endParaRPr>
          </a:p>
          <a:p>
            <a:pPr lvl="0" algn="just" defTabSz="914400"/>
            <a:r>
              <a:rPr lang="en-US" sz="1400" b="1" dirty="0" smtClean="0">
                <a:solidFill>
                  <a:schemeClr val="tx1">
                    <a:lumMod val="65000"/>
                    <a:lumOff val="35000"/>
                  </a:schemeClr>
                </a:solidFill>
                <a:latin typeface="+mj-lt"/>
              </a:rPr>
              <a:t>Mark “Short form bills of lading are not acceptable” Box, as per our Bank’s policy</a:t>
            </a:r>
            <a:endParaRPr lang="en-US" sz="1400" b="1" dirty="0">
              <a:solidFill>
                <a:schemeClr val="tx1">
                  <a:lumMod val="65000"/>
                  <a:lumOff val="35000"/>
                </a:schemeClr>
              </a:solidFill>
              <a:latin typeface="+mj-lt"/>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941700" y="4218785"/>
            <a:ext cx="4532714" cy="1169551"/>
          </a:xfrm>
          <a:prstGeom prst="rect">
            <a:avLst/>
          </a:prstGeom>
          <a:noFill/>
        </p:spPr>
        <p:txBody>
          <a:bodyPr wrap="square" rtlCol="0">
            <a:spAutoFit/>
          </a:bodyPr>
          <a:lstStyle/>
          <a:p>
            <a:pPr lvl="0" algn="just" defTabSz="914400" rtl="1"/>
            <a:r>
              <a:rPr lang="ar-AE" sz="1400" b="1" dirty="0" smtClean="0">
                <a:solidFill>
                  <a:schemeClr val="accent1"/>
                </a:solidFill>
              </a:rPr>
              <a:t>اختيار وثائق شحن تناسب طريقة الشحن ، مثال : طرد بريدي / بريد سريع / نقل جوي / نقل بري </a:t>
            </a:r>
          </a:p>
          <a:p>
            <a:pPr lvl="0" algn="just" defTabSz="914400" rtl="1"/>
            <a:endParaRPr lang="ar-AE" sz="1400" b="1" dirty="0">
              <a:solidFill>
                <a:schemeClr val="accent1"/>
              </a:solidFill>
            </a:endParaRPr>
          </a:p>
          <a:p>
            <a:pPr lvl="0" algn="just" defTabSz="914400" rtl="1"/>
            <a:endParaRPr lang="ar-AE" sz="1400" b="1" dirty="0">
              <a:solidFill>
                <a:schemeClr val="accent1"/>
              </a:solidFill>
            </a:endParaRPr>
          </a:p>
          <a:p>
            <a:pPr lvl="0" algn="just" defTabSz="914400" rtl="1"/>
            <a:r>
              <a:rPr lang="ar-AE" sz="1400" b="1" dirty="0" smtClean="0">
                <a:solidFill>
                  <a:schemeClr val="accent1"/>
                </a:solidFill>
              </a:rPr>
              <a:t>اختيار </a:t>
            </a:r>
            <a:r>
              <a:rPr lang="en-US" sz="1400" b="1" dirty="0">
                <a:solidFill>
                  <a:schemeClr val="accent1"/>
                </a:solidFill>
              </a:rPr>
              <a:t>"</a:t>
            </a:r>
            <a:r>
              <a:rPr lang="en-US" sz="1400" b="1" dirty="0" smtClean="0">
                <a:solidFill>
                  <a:schemeClr val="tx1">
                    <a:lumMod val="65000"/>
                    <a:lumOff val="35000"/>
                  </a:schemeClr>
                </a:solidFill>
              </a:rPr>
              <a:t> </a:t>
            </a:r>
            <a:r>
              <a:rPr lang="ar-AE" sz="1400" b="1" dirty="0" smtClean="0">
                <a:solidFill>
                  <a:schemeClr val="accent1"/>
                </a:solidFill>
              </a:rPr>
              <a:t>لاتقبل بوالص الشحن المختصرة</a:t>
            </a:r>
            <a:r>
              <a:rPr lang="en-US" sz="1400" b="1" dirty="0">
                <a:solidFill>
                  <a:schemeClr val="tx1">
                    <a:lumMod val="65000"/>
                    <a:lumOff val="35000"/>
                  </a:schemeClr>
                </a:solidFill>
              </a:rPr>
              <a:t> </a:t>
            </a:r>
            <a:r>
              <a:rPr lang="en-US" sz="1400" b="1" dirty="0">
                <a:solidFill>
                  <a:schemeClr val="accent1"/>
                </a:solidFill>
              </a:rPr>
              <a:t>"</a:t>
            </a:r>
            <a:r>
              <a:rPr lang="ar-AE" sz="1400" b="1" dirty="0" smtClean="0">
                <a:solidFill>
                  <a:schemeClr val="accent1"/>
                </a:solidFill>
              </a:rPr>
              <a:t> حسب سياسة المصرف</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1839674"/>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a:extLst>
              <a:ext uri="{FF2B5EF4-FFF2-40B4-BE49-F238E27FC236}">
                <a16:creationId xmlns:a16="http://schemas.microsoft.com/office/drawing/2014/main" xmlns="" id="{DB0FFD7C-8231-4683-AEDB-BE2528304914}"/>
              </a:ext>
            </a:extLst>
          </p:cNvPr>
          <p:cNvGrpSpPr/>
          <p:nvPr/>
        </p:nvGrpSpPr>
        <p:grpSpPr>
          <a:xfrm>
            <a:off x="5927696" y="3443663"/>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77999" y="3562719"/>
            <a:ext cx="4563373" cy="44856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xmlns="" id="{DB0FFD7C-8231-4683-AEDB-BE2528304914}"/>
              </a:ext>
            </a:extLst>
          </p:cNvPr>
          <p:cNvGrpSpPr/>
          <p:nvPr/>
        </p:nvGrpSpPr>
        <p:grpSpPr>
          <a:xfrm>
            <a:off x="5909269" y="3828994"/>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3758925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 xmlns:a16="http://schemas.microsoft.com/office/drawing/2014/main"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defTabSz="457200">
              <a:lnSpc>
                <a:spcPct val="100000"/>
              </a:lnSpc>
              <a:spcBef>
                <a:spcPts val="0"/>
              </a:spcBef>
            </a:pPr>
            <a:r>
              <a:rPr lang="id-ID" sz="2500" spc="-150" dirty="0">
                <a:solidFill>
                  <a:prstClr val="black">
                    <a:lumMod val="50000"/>
                    <a:lumOff val="50000"/>
                  </a:prstClr>
                </a:solidFill>
                <a:latin typeface="Calibri Light" panose="020F0302020204030204"/>
              </a:rPr>
              <a:t>Documentary Credit Application</a:t>
            </a:r>
            <a:r>
              <a:rPr lang="en-US" sz="2500" spc="-150" dirty="0">
                <a:solidFill>
                  <a:prstClr val="black">
                    <a:lumMod val="50000"/>
                    <a:lumOff val="50000"/>
                  </a:prstClr>
                </a:solidFill>
                <a:latin typeface="Calibri Light" panose="020F0302020204030204"/>
              </a:rPr>
              <a:t> </a:t>
            </a:r>
            <a:r>
              <a:rPr lang="id-ID" sz="2500" spc="-150" dirty="0" smtClean="0">
                <a:solidFill>
                  <a:prstClr val="black">
                    <a:lumMod val="50000"/>
                    <a:lumOff val="50000"/>
                  </a:prstClr>
                </a:solidFill>
                <a:latin typeface="Calibri Light" panose="020F0302020204030204"/>
              </a:rPr>
              <a:t>-</a:t>
            </a:r>
            <a:r>
              <a:rPr lang="en-US" sz="2500" spc="-150" dirty="0" smtClean="0">
                <a:solidFill>
                  <a:prstClr val="black">
                    <a:lumMod val="50000"/>
                    <a:lumOff val="50000"/>
                  </a:prstClr>
                </a:solidFill>
                <a:latin typeface="Calibri Light" panose="020F0302020204030204"/>
              </a:rPr>
              <a:t> </a:t>
            </a:r>
            <a:r>
              <a:rPr lang="id-ID" sz="2500" spc="-150" dirty="0" smtClean="0">
                <a:solidFill>
                  <a:srgbClr val="F79646">
                    <a:lumMod val="75000"/>
                  </a:srgbClr>
                </a:solidFill>
                <a:latin typeface="Calibri Light" panose="020F0302020204030204"/>
              </a:rPr>
              <a:t>Non </a:t>
            </a:r>
            <a:r>
              <a:rPr lang="id-ID" sz="2500" spc="-150" dirty="0">
                <a:solidFill>
                  <a:srgbClr val="F79646">
                    <a:lumMod val="75000"/>
                  </a:srgbClr>
                </a:solidFill>
                <a:latin typeface="Calibri Light" panose="020F0302020204030204"/>
              </a:rPr>
              <a:t>Murabaha</a:t>
            </a:r>
            <a:r>
              <a:rPr lang="en-US" sz="2500" spc="-150" dirty="0">
                <a:solidFill>
                  <a:srgbClr val="F79646">
                    <a:lumMod val="75000"/>
                  </a:srgbClr>
                </a:solidFill>
                <a:latin typeface="Calibri Light" panose="020F0302020204030204"/>
              </a:rPr>
              <a:t> </a:t>
            </a:r>
            <a:endParaRPr lang="id-ID" sz="2500" spc="-150" dirty="0">
              <a:solidFill>
                <a:srgbClr val="F79646">
                  <a:lumMod val="75000"/>
                </a:srgbClr>
              </a:solidFill>
              <a:latin typeface="Calibri Light" panose="020F0302020204030204"/>
            </a:endParaRPr>
          </a:p>
        </p:txBody>
      </p:sp>
      <p:grpSp>
        <p:nvGrpSpPr>
          <p:cNvPr id="28" name="Group 27">
            <a:extLst>
              <a:ext uri="{FF2B5EF4-FFF2-40B4-BE49-F238E27FC236}">
                <a16:creationId xmlns="" xmlns:a16="http://schemas.microsoft.com/office/drawing/2014/main" id="{DB0FFD7C-8231-4683-AEDB-BE2528304914}"/>
              </a:ext>
            </a:extLst>
          </p:cNvPr>
          <p:cNvGrpSpPr/>
          <p:nvPr/>
        </p:nvGrpSpPr>
        <p:grpSpPr>
          <a:xfrm>
            <a:off x="5909269" y="3999790"/>
            <a:ext cx="767033" cy="311866"/>
            <a:chOff x="5070523" y="2998118"/>
            <a:chExt cx="767033" cy="311866"/>
          </a:xfrm>
        </p:grpSpPr>
        <p:sp>
          <p:nvSpPr>
            <p:cNvPr id="29" name="Oval 28">
              <a:extLst>
                <a:ext uri="{FF2B5EF4-FFF2-40B4-BE49-F238E27FC236}">
                  <a16:creationId xmlns="" xmlns:a16="http://schemas.microsoft.com/office/drawing/2014/main"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0" name="Oval 29">
              <a:extLst>
                <a:ext uri="{FF2B5EF4-FFF2-40B4-BE49-F238E27FC236}">
                  <a16:creationId xmlns="" xmlns:a16="http://schemas.microsoft.com/office/drawing/2014/main"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0" name="Oval 39">
              <a:extLst>
                <a:ext uri="{FF2B5EF4-FFF2-40B4-BE49-F238E27FC236}">
                  <a16:creationId xmlns="" xmlns:a16="http://schemas.microsoft.com/office/drawing/2014/main"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1" name="Isosceles Triangle 40">
              <a:extLst>
                <a:ext uri="{FF2B5EF4-FFF2-40B4-BE49-F238E27FC236}">
                  <a16:creationId xmlns="" xmlns:a16="http://schemas.microsoft.com/office/drawing/2014/main"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endParaRPr>
            </a:p>
          </p:txBody>
        </p: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defRPr/>
            </a:pPr>
            <a:r>
              <a:rPr lang="en-US" sz="1400" b="1" dirty="0">
                <a:solidFill>
                  <a:schemeClr val="accent6">
                    <a:lumMod val="75000"/>
                  </a:schemeClr>
                </a:solidFill>
                <a:latin typeface="Calibri Light" panose="020F0302020204030204"/>
              </a:rPr>
              <a:t>TRADE FINANCE ACADEMY</a:t>
            </a:r>
          </a:p>
        </p:txBody>
      </p:sp>
      <p:sp>
        <p:nvSpPr>
          <p:cNvPr id="7" name="TextBox 6"/>
          <p:cNvSpPr txBox="1"/>
          <p:nvPr/>
        </p:nvSpPr>
        <p:spPr>
          <a:xfrm>
            <a:off x="1288321" y="2682279"/>
            <a:ext cx="4462788" cy="738664"/>
          </a:xfrm>
          <a:prstGeom prst="rect">
            <a:avLst/>
          </a:prstGeom>
          <a:noFill/>
        </p:spPr>
        <p:txBody>
          <a:bodyPr wrap="square" rtlCol="0">
            <a:spAutoFit/>
          </a:bodyPr>
          <a:lstStyle/>
          <a:p>
            <a:pPr algn="just" defTabSz="914400"/>
            <a:r>
              <a:rPr lang="en-US" sz="1400" b="1" dirty="0" smtClean="0">
                <a:solidFill>
                  <a:prstClr val="black">
                    <a:lumMod val="65000"/>
                    <a:lumOff val="35000"/>
                  </a:prstClr>
                </a:solidFill>
                <a:latin typeface="Calibri Light" panose="020F0302020204030204"/>
              </a:rPr>
              <a:t>Mark “Certificate of origin” Box, if required </a:t>
            </a:r>
          </a:p>
          <a:p>
            <a:pPr algn="just" defTabSz="914400"/>
            <a:endParaRPr lang="en-US" sz="1400" b="1" dirty="0" smtClean="0">
              <a:solidFill>
                <a:schemeClr val="tx1">
                  <a:lumMod val="65000"/>
                  <a:lumOff val="35000"/>
                </a:schemeClr>
              </a:solidFill>
              <a:latin typeface="Calibri Light" panose="020F0302020204030204"/>
            </a:endParaRPr>
          </a:p>
          <a:p>
            <a:pPr algn="just" defTabSz="914400"/>
            <a:r>
              <a:rPr lang="en-US" sz="1400" b="1" dirty="0" smtClean="0">
                <a:solidFill>
                  <a:schemeClr val="tx1">
                    <a:lumMod val="65000"/>
                    <a:lumOff val="35000"/>
                  </a:schemeClr>
                </a:solidFill>
                <a:latin typeface="Calibri Light" panose="020F0302020204030204"/>
              </a:rPr>
              <a:t>And mention name of the country of origin of goods. </a:t>
            </a:r>
            <a:endParaRPr lang="en-US" sz="1400" b="1" dirty="0">
              <a:solidFill>
                <a:schemeClr val="tx1">
                  <a:lumMod val="65000"/>
                  <a:lumOff val="35000"/>
                </a:schemeClr>
              </a:solidFill>
              <a:latin typeface="Calibri Light" panose="020F0302020204030204"/>
            </a:endParaRPr>
          </a:p>
        </p:txBody>
      </p:sp>
      <p:grpSp>
        <p:nvGrpSpPr>
          <p:cNvPr id="2" name="Group 1"/>
          <p:cNvGrpSpPr/>
          <p:nvPr/>
        </p:nvGrpSpPr>
        <p:grpSpPr>
          <a:xfrm>
            <a:off x="412896" y="365389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grpSp>
      <p:sp>
        <p:nvSpPr>
          <p:cNvPr id="16" name="TextBox 15"/>
          <p:cNvSpPr txBox="1"/>
          <p:nvPr/>
        </p:nvSpPr>
        <p:spPr>
          <a:xfrm>
            <a:off x="298573" y="4218785"/>
            <a:ext cx="5175841" cy="738664"/>
          </a:xfrm>
          <a:prstGeom prst="rect">
            <a:avLst/>
          </a:prstGeom>
          <a:noFill/>
        </p:spPr>
        <p:txBody>
          <a:bodyPr wrap="square" rtlCol="0">
            <a:spAutoFit/>
          </a:bodyPr>
          <a:lstStyle/>
          <a:p>
            <a:pPr algn="just" defTabSz="914400" rtl="1"/>
            <a:r>
              <a:rPr lang="ar-AE" sz="1400" b="1" dirty="0" smtClean="0">
                <a:solidFill>
                  <a:srgbClr val="4F81BD"/>
                </a:solidFill>
              </a:rPr>
              <a:t>اختيار </a:t>
            </a:r>
            <a:r>
              <a:rPr lang="en-US" sz="1400" b="1" dirty="0">
                <a:solidFill>
                  <a:schemeClr val="accent1"/>
                </a:solidFill>
              </a:rPr>
              <a:t>" </a:t>
            </a:r>
            <a:r>
              <a:rPr lang="ar-AE" sz="1400" b="1" dirty="0" smtClean="0">
                <a:solidFill>
                  <a:srgbClr val="4F81BD"/>
                </a:solidFill>
              </a:rPr>
              <a:t>شهادة منشأ البضاعة</a:t>
            </a:r>
            <a:r>
              <a:rPr lang="en-US" sz="1400" b="1" dirty="0">
                <a:solidFill>
                  <a:schemeClr val="accent1"/>
                </a:solidFill>
              </a:rPr>
              <a:t> </a:t>
            </a:r>
            <a:r>
              <a:rPr lang="en-US" sz="1400" b="1" dirty="0" smtClean="0">
                <a:solidFill>
                  <a:schemeClr val="accent1"/>
                </a:solidFill>
              </a:rPr>
              <a:t>"</a:t>
            </a:r>
            <a:r>
              <a:rPr lang="ar-AE" sz="1400" b="1" dirty="0" smtClean="0">
                <a:solidFill>
                  <a:srgbClr val="4F81BD"/>
                </a:solidFill>
              </a:rPr>
              <a:t> إذا كانت مطلوبة</a:t>
            </a:r>
          </a:p>
          <a:p>
            <a:pPr algn="just" defTabSz="914400" rtl="1"/>
            <a:endParaRPr lang="ar-AE" sz="1400" b="1" dirty="0">
              <a:solidFill>
                <a:srgbClr val="4F81BD"/>
              </a:solidFill>
            </a:endParaRPr>
          </a:p>
          <a:p>
            <a:pPr algn="just" defTabSz="914400" rtl="1"/>
            <a:r>
              <a:rPr lang="ar-AE" sz="1400" b="1" dirty="0" smtClean="0">
                <a:solidFill>
                  <a:srgbClr val="4F81BD"/>
                </a:solidFill>
              </a:rPr>
              <a:t>ذكر بلد المنشأ</a:t>
            </a:r>
            <a:endParaRPr lang="ar-AE" sz="1400" b="1" dirty="0">
              <a:solidFill>
                <a:srgbClr val="4F81BD"/>
              </a:solidFill>
            </a:endParaRPr>
          </a:p>
        </p:txBody>
      </p:sp>
      <p:grpSp>
        <p:nvGrpSpPr>
          <p:cNvPr id="21" name="Group 20">
            <a:extLst>
              <a:ext uri="{FF2B5EF4-FFF2-40B4-BE49-F238E27FC236}">
                <a16:creationId xmlns="" xmlns:a16="http://schemas.microsoft.com/office/drawing/2014/main" id="{93C8817A-1453-4F59-A974-7261CE6EB704}"/>
              </a:ext>
            </a:extLst>
          </p:cNvPr>
          <p:cNvGrpSpPr/>
          <p:nvPr/>
        </p:nvGrpSpPr>
        <p:grpSpPr>
          <a:xfrm>
            <a:off x="472551" y="2616048"/>
            <a:ext cx="619962" cy="677075"/>
            <a:chOff x="6365038" y="4165630"/>
            <a:chExt cx="619962" cy="677075"/>
          </a:xfrm>
        </p:grpSpPr>
        <p:sp>
          <p:nvSpPr>
            <p:cNvPr id="22" name="Hexagon 21">
              <a:extLst>
                <a:ext uri="{FF2B5EF4-FFF2-40B4-BE49-F238E27FC236}">
                  <a16:creationId xmlns="" xmlns:a16="http://schemas.microsoft.com/office/drawing/2014/main"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3" name="Freeform 286">
              <a:extLst>
                <a:ext uri="{FF2B5EF4-FFF2-40B4-BE49-F238E27FC236}">
                  <a16:creationId xmlns="" xmlns:a16="http://schemas.microsoft.com/office/drawing/2014/main"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36" name="Group 35">
            <a:extLst>
              <a:ext uri="{FF2B5EF4-FFF2-40B4-BE49-F238E27FC236}">
                <a16:creationId xmlns="" xmlns:a16="http://schemas.microsoft.com/office/drawing/2014/main"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 xmlns:a16="http://schemas.microsoft.com/office/drawing/2014/main"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prstClr val="black"/>
                </a:solidFill>
                <a:effectLst>
                  <a:outerShdw blurRad="38100" dist="19050" dir="2700000" algn="tl" rotWithShape="0">
                    <a:prstClr val="black">
                      <a:alpha val="40000"/>
                    </a:prstClr>
                  </a:outerShdw>
                </a:effectLst>
              </a:endParaRPr>
            </a:p>
          </p:txBody>
        </p:sp>
        <p:sp>
          <p:nvSpPr>
            <p:cNvPr id="39" name="Freeform 286">
              <a:extLst>
                <a:ext uri="{FF2B5EF4-FFF2-40B4-BE49-F238E27FC236}">
                  <a16:creationId xmlns="" xmlns:a16="http://schemas.microsoft.com/office/drawing/2014/main"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27" name="Rectangle 26">
            <a:extLst>
              <a:ext uri="{FF2B5EF4-FFF2-40B4-BE49-F238E27FC236}">
                <a16:creationId xmlns="" xmlns:a16="http://schemas.microsoft.com/office/drawing/2014/main" id="{401669C1-D2A5-4DAC-B3D0-716FB5FA4937}"/>
              </a:ext>
            </a:extLst>
          </p:cNvPr>
          <p:cNvSpPr/>
          <p:nvPr/>
        </p:nvSpPr>
        <p:spPr>
          <a:xfrm>
            <a:off x="6777999" y="3996350"/>
            <a:ext cx="4563373" cy="3341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1542413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grpSp>
        <p:nvGrpSpPr>
          <p:cNvPr id="28" name="Group 27">
            <a:extLst>
              <a:ext uri="{FF2B5EF4-FFF2-40B4-BE49-F238E27FC236}">
                <a16:creationId xmlns:a16="http://schemas.microsoft.com/office/drawing/2014/main" xmlns="" id="{DB0FFD7C-8231-4683-AEDB-BE2528304914}"/>
              </a:ext>
            </a:extLst>
          </p:cNvPr>
          <p:cNvGrpSpPr/>
          <p:nvPr/>
        </p:nvGrpSpPr>
        <p:grpSpPr>
          <a:xfrm>
            <a:off x="5909269" y="4198191"/>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071672" y="1904388"/>
            <a:ext cx="5070519" cy="1600438"/>
          </a:xfrm>
          <a:prstGeom prst="rect">
            <a:avLst/>
          </a:prstGeom>
          <a:noFill/>
        </p:spPr>
        <p:txBody>
          <a:bodyPr wrap="square" rtlCol="0">
            <a:spAutoFit/>
          </a:bodyPr>
          <a:lstStyle/>
          <a:p>
            <a:pPr marL="285750" lvl="0" indent="-285750" algn="just" defTabSz="914400">
              <a:buFont typeface="Arial" panose="020B0604020202020204" pitchFamily="34" charset="0"/>
              <a:buChar char="•"/>
            </a:pPr>
            <a:r>
              <a:rPr lang="en-US" sz="1400" b="1" dirty="0" smtClean="0">
                <a:solidFill>
                  <a:schemeClr val="accent2"/>
                </a:solidFill>
                <a:latin typeface="+mj-lt"/>
              </a:rPr>
              <a:t>Mark and mention </a:t>
            </a:r>
            <a:r>
              <a:rPr lang="en-US" sz="1400" b="1" dirty="0" smtClean="0">
                <a:solidFill>
                  <a:schemeClr val="tx1">
                    <a:lumMod val="65000"/>
                    <a:lumOff val="35000"/>
                  </a:schemeClr>
                </a:solidFill>
                <a:latin typeface="+mj-lt"/>
              </a:rPr>
              <a:t>“Number </a:t>
            </a:r>
            <a:r>
              <a:rPr lang="en-US" sz="1400" b="1" dirty="0">
                <a:solidFill>
                  <a:schemeClr val="tx1">
                    <a:lumMod val="65000"/>
                    <a:lumOff val="35000"/>
                  </a:schemeClr>
                </a:solidFill>
                <a:latin typeface="+mj-lt"/>
              </a:rPr>
              <a:t>of Certificate of Weight </a:t>
            </a:r>
            <a:r>
              <a:rPr lang="en-US" sz="1400" b="1" dirty="0" smtClean="0">
                <a:solidFill>
                  <a:schemeClr val="tx1">
                    <a:lumMod val="65000"/>
                    <a:lumOff val="35000"/>
                  </a:schemeClr>
                </a:solidFill>
                <a:latin typeface="+mj-lt"/>
              </a:rPr>
              <a:t>copies” box,  </a:t>
            </a:r>
            <a:r>
              <a:rPr lang="en-US" sz="1400" b="1" dirty="0">
                <a:solidFill>
                  <a:schemeClr val="tx1">
                    <a:lumMod val="65000"/>
                    <a:lumOff val="35000"/>
                  </a:schemeClr>
                </a:solidFill>
                <a:latin typeface="+mj-lt"/>
              </a:rPr>
              <a:t>if required</a:t>
            </a:r>
          </a:p>
          <a:p>
            <a:pPr marL="285750" lvl="0" indent="-285750" algn="just" defTabSz="914400">
              <a:buFont typeface="Arial" panose="020B0604020202020204" pitchFamily="34" charset="0"/>
              <a:buChar char="•"/>
            </a:pPr>
            <a:r>
              <a:rPr lang="en-US" sz="1400" b="1" dirty="0" smtClean="0">
                <a:solidFill>
                  <a:schemeClr val="accent2"/>
                </a:solidFill>
                <a:latin typeface="+mj-lt"/>
              </a:rPr>
              <a:t>Mark and mention </a:t>
            </a:r>
            <a:r>
              <a:rPr lang="en-US" sz="1400" b="1" dirty="0" smtClean="0">
                <a:solidFill>
                  <a:schemeClr val="tx1">
                    <a:lumMod val="65000"/>
                    <a:lumOff val="35000"/>
                  </a:schemeClr>
                </a:solidFill>
                <a:latin typeface="+mj-lt"/>
              </a:rPr>
              <a:t>“Number </a:t>
            </a:r>
            <a:r>
              <a:rPr lang="en-US" sz="1400" b="1" dirty="0">
                <a:solidFill>
                  <a:schemeClr val="tx1">
                    <a:lumMod val="65000"/>
                    <a:lumOff val="35000"/>
                  </a:schemeClr>
                </a:solidFill>
                <a:latin typeface="+mj-lt"/>
              </a:rPr>
              <a:t>of Packing list </a:t>
            </a:r>
            <a:r>
              <a:rPr lang="en-US" sz="1400" b="1" dirty="0" smtClean="0">
                <a:solidFill>
                  <a:schemeClr val="tx1">
                    <a:lumMod val="65000"/>
                    <a:lumOff val="35000"/>
                  </a:schemeClr>
                </a:solidFill>
                <a:latin typeface="+mj-lt"/>
              </a:rPr>
              <a:t>copies” box,  </a:t>
            </a:r>
            <a:r>
              <a:rPr lang="en-US" sz="1400" b="1" dirty="0">
                <a:solidFill>
                  <a:schemeClr val="tx1">
                    <a:lumMod val="65000"/>
                    <a:lumOff val="35000"/>
                  </a:schemeClr>
                </a:solidFill>
                <a:latin typeface="+mj-lt"/>
              </a:rPr>
              <a:t>if required</a:t>
            </a:r>
          </a:p>
          <a:p>
            <a:pPr marL="285750" lvl="0" indent="-285750" algn="just" defTabSz="914400">
              <a:buFont typeface="Arial" panose="020B0604020202020204" pitchFamily="34" charset="0"/>
              <a:buChar char="•"/>
            </a:pPr>
            <a:r>
              <a:rPr lang="en-US" sz="1400" b="1" dirty="0" smtClean="0">
                <a:solidFill>
                  <a:schemeClr val="accent2"/>
                </a:solidFill>
                <a:latin typeface="+mj-lt"/>
              </a:rPr>
              <a:t>Mark and mention </a:t>
            </a:r>
            <a:r>
              <a:rPr lang="en-US" sz="1400" b="1" dirty="0" smtClean="0">
                <a:solidFill>
                  <a:schemeClr val="tx1">
                    <a:lumMod val="65000"/>
                    <a:lumOff val="35000"/>
                  </a:schemeClr>
                </a:solidFill>
                <a:latin typeface="+mj-lt"/>
              </a:rPr>
              <a:t>“Number </a:t>
            </a:r>
            <a:r>
              <a:rPr lang="en-US" sz="1400" b="1" dirty="0">
                <a:solidFill>
                  <a:schemeClr val="tx1">
                    <a:lumMod val="65000"/>
                    <a:lumOff val="35000"/>
                  </a:schemeClr>
                </a:solidFill>
                <a:latin typeface="+mj-lt"/>
              </a:rPr>
              <a:t>of Health </a:t>
            </a:r>
            <a:r>
              <a:rPr lang="en-US" sz="1400" b="1" dirty="0" smtClean="0">
                <a:solidFill>
                  <a:schemeClr val="tx1">
                    <a:lumMod val="65000"/>
                    <a:lumOff val="35000"/>
                  </a:schemeClr>
                </a:solidFill>
                <a:latin typeface="+mj-lt"/>
              </a:rPr>
              <a:t>copies” box,  </a:t>
            </a:r>
            <a:r>
              <a:rPr lang="en-US" sz="1400" b="1" dirty="0">
                <a:solidFill>
                  <a:schemeClr val="tx1">
                    <a:lumMod val="65000"/>
                    <a:lumOff val="35000"/>
                  </a:schemeClr>
                </a:solidFill>
                <a:latin typeface="+mj-lt"/>
              </a:rPr>
              <a:t>if required</a:t>
            </a:r>
          </a:p>
          <a:p>
            <a:pPr marL="285750" lvl="0" indent="-285750" algn="just" defTabSz="914400">
              <a:buFont typeface="Arial" panose="020B0604020202020204" pitchFamily="34" charset="0"/>
              <a:buChar char="•"/>
            </a:pPr>
            <a:r>
              <a:rPr lang="en-US" sz="1400" b="1" dirty="0" smtClean="0">
                <a:solidFill>
                  <a:schemeClr val="accent2"/>
                </a:solidFill>
                <a:latin typeface="+mj-lt"/>
              </a:rPr>
              <a:t>Mark and mention </a:t>
            </a:r>
            <a:r>
              <a:rPr lang="en-US" sz="1400" b="1" dirty="0" smtClean="0">
                <a:solidFill>
                  <a:schemeClr val="tx1">
                    <a:lumMod val="65000"/>
                    <a:lumOff val="35000"/>
                  </a:schemeClr>
                </a:solidFill>
                <a:latin typeface="+mj-lt"/>
              </a:rPr>
              <a:t>“Number </a:t>
            </a:r>
            <a:r>
              <a:rPr lang="en-US" sz="1400" b="1" dirty="0">
                <a:solidFill>
                  <a:schemeClr val="tx1">
                    <a:lumMod val="65000"/>
                    <a:lumOff val="35000"/>
                  </a:schemeClr>
                </a:solidFill>
                <a:latin typeface="+mj-lt"/>
              </a:rPr>
              <a:t>of Specification list </a:t>
            </a:r>
            <a:r>
              <a:rPr lang="en-US" sz="1400" b="1" dirty="0" smtClean="0">
                <a:solidFill>
                  <a:schemeClr val="tx1">
                    <a:lumMod val="65000"/>
                    <a:lumOff val="35000"/>
                  </a:schemeClr>
                </a:solidFill>
                <a:latin typeface="+mj-lt"/>
              </a:rPr>
              <a:t>copies” box,  </a:t>
            </a:r>
            <a:r>
              <a:rPr lang="en-US" sz="1400" b="1" dirty="0">
                <a:solidFill>
                  <a:schemeClr val="tx1">
                    <a:lumMod val="65000"/>
                    <a:lumOff val="35000"/>
                  </a:schemeClr>
                </a:solidFill>
                <a:latin typeface="+mj-lt"/>
              </a:rPr>
              <a:t>if </a:t>
            </a:r>
            <a:r>
              <a:rPr lang="en-US" sz="1400" b="1" dirty="0" smtClean="0">
                <a:solidFill>
                  <a:schemeClr val="tx1">
                    <a:lumMod val="65000"/>
                    <a:lumOff val="35000"/>
                  </a:schemeClr>
                </a:solidFill>
                <a:latin typeface="+mj-lt"/>
              </a:rPr>
              <a:t>required</a:t>
            </a:r>
            <a:endParaRPr lang="en-US" sz="1400" b="1" dirty="0">
              <a:solidFill>
                <a:schemeClr val="tx1">
                  <a:lumMod val="65000"/>
                  <a:lumOff val="35000"/>
                </a:schemeClr>
              </a:solidFill>
              <a:latin typeface="+mj-lt"/>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351318" y="4218785"/>
            <a:ext cx="5123096" cy="954107"/>
          </a:xfrm>
          <a:prstGeom prst="rect">
            <a:avLst/>
          </a:prstGeom>
          <a:noFill/>
        </p:spPr>
        <p:txBody>
          <a:bodyPr wrap="square" rtlCol="0">
            <a:spAutoFit/>
          </a:bodyPr>
          <a:lstStyle/>
          <a:p>
            <a:pPr marL="285750" lvl="0" indent="-285750" algn="just" defTabSz="914400" rtl="1">
              <a:buFont typeface="Arial" panose="020B0604020202020204" pitchFamily="34" charset="0"/>
              <a:buChar char="•"/>
            </a:pPr>
            <a:r>
              <a:rPr lang="ar-AE" sz="1400" b="1" dirty="0" smtClean="0">
                <a:solidFill>
                  <a:schemeClr val="accent1"/>
                </a:solidFill>
              </a:rPr>
              <a:t>ذكر </a:t>
            </a:r>
            <a:r>
              <a:rPr lang="en-US" sz="1400" b="1" dirty="0" smtClean="0">
                <a:solidFill>
                  <a:schemeClr val="accent1"/>
                </a:solidFill>
              </a:rPr>
              <a:t>"</a:t>
            </a:r>
            <a:r>
              <a:rPr lang="ar-AE" sz="1400" b="1" dirty="0" smtClean="0">
                <a:solidFill>
                  <a:schemeClr val="accent1"/>
                </a:solidFill>
              </a:rPr>
              <a:t>عدد </a:t>
            </a:r>
            <a:r>
              <a:rPr lang="ar-AE" sz="1400" b="1" dirty="0">
                <a:solidFill>
                  <a:schemeClr val="accent1"/>
                </a:solidFill>
              </a:rPr>
              <a:t>النسخ المطلوبة من شهادة </a:t>
            </a:r>
            <a:r>
              <a:rPr lang="ar-AE" sz="1400" b="1" dirty="0" smtClean="0">
                <a:solidFill>
                  <a:schemeClr val="accent1"/>
                </a:solidFill>
              </a:rPr>
              <a:t>الوزن</a:t>
            </a:r>
            <a:r>
              <a:rPr lang="en-US" sz="1400" b="1" dirty="0">
                <a:solidFill>
                  <a:schemeClr val="accent1"/>
                </a:solidFill>
              </a:rPr>
              <a:t> "</a:t>
            </a:r>
            <a:r>
              <a:rPr lang="ar-AE" sz="1400" b="1" dirty="0" smtClean="0">
                <a:solidFill>
                  <a:schemeClr val="accent1"/>
                </a:solidFill>
              </a:rPr>
              <a:t> </a:t>
            </a:r>
            <a:r>
              <a:rPr lang="ar-AE" sz="1400" b="1" dirty="0">
                <a:solidFill>
                  <a:schemeClr val="accent1"/>
                </a:solidFill>
              </a:rPr>
              <a:t>إذا كانت </a:t>
            </a:r>
            <a:r>
              <a:rPr lang="ar-AE" sz="1400" b="1" dirty="0" smtClean="0">
                <a:solidFill>
                  <a:schemeClr val="accent1"/>
                </a:solidFill>
              </a:rPr>
              <a:t>مطلوبة</a:t>
            </a:r>
          </a:p>
          <a:p>
            <a:pPr marL="285750" lvl="0" indent="-285750" algn="just" defTabSz="914400" rtl="1">
              <a:buFont typeface="Arial" panose="020B0604020202020204" pitchFamily="34" charset="0"/>
              <a:buChar char="•"/>
            </a:pPr>
            <a:r>
              <a:rPr lang="ar-AE" sz="1400" b="1" dirty="0" smtClean="0">
                <a:solidFill>
                  <a:schemeClr val="accent1"/>
                </a:solidFill>
              </a:rPr>
              <a:t>ذكر </a:t>
            </a:r>
            <a:r>
              <a:rPr lang="en-US" sz="1400" b="1" dirty="0" smtClean="0">
                <a:solidFill>
                  <a:schemeClr val="accent1"/>
                </a:solidFill>
              </a:rPr>
              <a:t>" </a:t>
            </a:r>
            <a:r>
              <a:rPr lang="ar-AE" sz="1400" b="1" dirty="0" smtClean="0">
                <a:solidFill>
                  <a:schemeClr val="accent1"/>
                </a:solidFill>
              </a:rPr>
              <a:t>عدد </a:t>
            </a:r>
            <a:r>
              <a:rPr lang="ar-AE" sz="1400" b="1" dirty="0">
                <a:solidFill>
                  <a:schemeClr val="accent1"/>
                </a:solidFill>
              </a:rPr>
              <a:t>النسخ المطلوبة من القائمة بالمحتويات “ إذا كانت </a:t>
            </a:r>
            <a:r>
              <a:rPr lang="ar-AE" sz="1400" b="1" dirty="0" smtClean="0">
                <a:solidFill>
                  <a:schemeClr val="accent1"/>
                </a:solidFill>
              </a:rPr>
              <a:t>مطلوبة</a:t>
            </a:r>
          </a:p>
          <a:p>
            <a:pPr marL="285750" lvl="0" indent="-285750" algn="just" defTabSz="914400" rtl="1">
              <a:buFont typeface="Arial" panose="020B0604020202020204" pitchFamily="34" charset="0"/>
              <a:buChar char="•"/>
            </a:pPr>
            <a:r>
              <a:rPr lang="ar-AE" sz="1400" b="1" dirty="0" smtClean="0">
                <a:solidFill>
                  <a:schemeClr val="accent1"/>
                </a:solidFill>
              </a:rPr>
              <a:t>ذكر</a:t>
            </a:r>
            <a:r>
              <a:rPr lang="en-US" sz="1400" b="1" dirty="0" smtClean="0">
                <a:solidFill>
                  <a:schemeClr val="accent1"/>
                </a:solidFill>
              </a:rPr>
              <a:t>" </a:t>
            </a:r>
            <a:r>
              <a:rPr lang="ar-AE" sz="1400" b="1" dirty="0" smtClean="0">
                <a:solidFill>
                  <a:schemeClr val="accent1"/>
                </a:solidFill>
              </a:rPr>
              <a:t>عدد </a:t>
            </a:r>
            <a:r>
              <a:rPr lang="ar-AE" sz="1400" b="1" dirty="0">
                <a:solidFill>
                  <a:schemeClr val="accent1"/>
                </a:solidFill>
              </a:rPr>
              <a:t>النسخ المطلوبة من قائمة </a:t>
            </a:r>
            <a:r>
              <a:rPr lang="ar-AE" sz="1400" b="1" dirty="0" smtClean="0">
                <a:solidFill>
                  <a:schemeClr val="accent1"/>
                </a:solidFill>
              </a:rPr>
              <a:t>المواصفات</a:t>
            </a:r>
            <a:r>
              <a:rPr lang="en-US" sz="1400" b="1" dirty="0">
                <a:solidFill>
                  <a:schemeClr val="accent1"/>
                </a:solidFill>
              </a:rPr>
              <a:t> " </a:t>
            </a:r>
            <a:r>
              <a:rPr lang="ar-AE" sz="1400" b="1" dirty="0" smtClean="0">
                <a:solidFill>
                  <a:schemeClr val="accent1"/>
                </a:solidFill>
              </a:rPr>
              <a:t>إذا </a:t>
            </a:r>
            <a:r>
              <a:rPr lang="ar-AE" sz="1400" b="1" dirty="0">
                <a:solidFill>
                  <a:schemeClr val="accent1"/>
                </a:solidFill>
              </a:rPr>
              <a:t>كانت مطلوبة</a:t>
            </a:r>
          </a:p>
          <a:p>
            <a:pPr marL="285750" lvl="0" indent="-285750" algn="just" defTabSz="914400" rtl="1">
              <a:buFont typeface="Arial" panose="020B0604020202020204" pitchFamily="34" charset="0"/>
              <a:buChar char="•"/>
            </a:pPr>
            <a:r>
              <a:rPr lang="ar-AE" sz="1400" b="1" dirty="0" smtClean="0">
                <a:solidFill>
                  <a:schemeClr val="accent1"/>
                </a:solidFill>
              </a:rPr>
              <a:t>ذكر</a:t>
            </a:r>
            <a:r>
              <a:rPr lang="en-US" sz="1400" b="1" dirty="0" smtClean="0">
                <a:solidFill>
                  <a:schemeClr val="accent1"/>
                </a:solidFill>
              </a:rPr>
              <a:t>" </a:t>
            </a:r>
            <a:r>
              <a:rPr lang="ar-AE" sz="1400" b="1" dirty="0" smtClean="0">
                <a:solidFill>
                  <a:schemeClr val="accent1"/>
                </a:solidFill>
              </a:rPr>
              <a:t>عدد </a:t>
            </a:r>
            <a:r>
              <a:rPr lang="ar-AE" sz="1400" b="1" dirty="0">
                <a:solidFill>
                  <a:schemeClr val="accent1"/>
                </a:solidFill>
              </a:rPr>
              <a:t>النسخ المطلوبة من الشهادة الصحية </a:t>
            </a:r>
            <a:r>
              <a:rPr lang="en-US" sz="1400" b="1" dirty="0" smtClean="0">
                <a:solidFill>
                  <a:schemeClr val="accent1"/>
                </a:solidFill>
              </a:rPr>
              <a:t>" </a:t>
            </a:r>
            <a:r>
              <a:rPr lang="ar-AE" sz="1400" b="1" dirty="0" smtClean="0">
                <a:solidFill>
                  <a:schemeClr val="accent1"/>
                </a:solidFill>
              </a:rPr>
              <a:t>ذا </a:t>
            </a:r>
            <a:r>
              <a:rPr lang="ar-AE" sz="1400" b="1" dirty="0">
                <a:solidFill>
                  <a:schemeClr val="accent1"/>
                </a:solidFill>
              </a:rPr>
              <a:t>كانت </a:t>
            </a:r>
            <a:r>
              <a:rPr lang="ar-AE" sz="1400" b="1" dirty="0" smtClean="0">
                <a:solidFill>
                  <a:schemeClr val="accent1"/>
                </a:solidFill>
              </a:rPr>
              <a:t>مطلوبة</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51710" y="1994997"/>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77999" y="4297841"/>
            <a:ext cx="4563373" cy="27704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816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439" y="1960402"/>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grpSp>
        <p:nvGrpSpPr>
          <p:cNvPr id="28" name="Group 27">
            <a:extLst>
              <a:ext uri="{FF2B5EF4-FFF2-40B4-BE49-F238E27FC236}">
                <a16:creationId xmlns:a16="http://schemas.microsoft.com/office/drawing/2014/main" xmlns="" id="{DB0FFD7C-8231-4683-AEDB-BE2528304914}"/>
              </a:ext>
            </a:extLst>
          </p:cNvPr>
          <p:cNvGrpSpPr/>
          <p:nvPr/>
        </p:nvGrpSpPr>
        <p:grpSpPr>
          <a:xfrm>
            <a:off x="5962626" y="4541891"/>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dirty="0">
                <a:solidFill>
                  <a:schemeClr val="accent6">
                    <a:lumMod val="75000"/>
                  </a:schemeClr>
                </a:solidFill>
                <a:latin typeface="+mj-lt"/>
              </a:rPr>
              <a:t>TRADE FINANCE ACADEMY</a:t>
            </a:r>
          </a:p>
        </p:txBody>
      </p:sp>
      <p:sp>
        <p:nvSpPr>
          <p:cNvPr id="7" name="TextBox 6"/>
          <p:cNvSpPr txBox="1"/>
          <p:nvPr/>
        </p:nvSpPr>
        <p:spPr>
          <a:xfrm>
            <a:off x="1216875" y="1731156"/>
            <a:ext cx="4781127" cy="2246769"/>
          </a:xfrm>
          <a:prstGeom prst="rect">
            <a:avLst/>
          </a:prstGeom>
          <a:noFill/>
        </p:spPr>
        <p:txBody>
          <a:bodyPr wrap="square" rtlCol="0">
            <a:spAutoFit/>
          </a:bodyPr>
          <a:lstStyle/>
          <a:p>
            <a:pPr lvl="0" algn="just" defTabSz="914400"/>
            <a:r>
              <a:rPr lang="en-US" sz="1400" b="1" dirty="0" smtClean="0">
                <a:solidFill>
                  <a:srgbClr val="FF9933"/>
                </a:solidFill>
                <a:latin typeface="Aharoni" panose="02010803020104030203" pitchFamily="2" charset="-79"/>
                <a:cs typeface="Aharoni" panose="02010803020104030203" pitchFamily="2" charset="-79"/>
              </a:rPr>
              <a:t>A. </a:t>
            </a:r>
            <a:r>
              <a:rPr lang="en-US" sz="1400" b="1" dirty="0" smtClean="0">
                <a:solidFill>
                  <a:schemeClr val="tx1">
                    <a:lumMod val="65000"/>
                    <a:lumOff val="35000"/>
                  </a:schemeClr>
                </a:solidFill>
                <a:latin typeface="+mj-lt"/>
              </a:rPr>
              <a:t>Mark </a:t>
            </a:r>
            <a:r>
              <a:rPr lang="en-US" sz="1400" b="1" dirty="0">
                <a:solidFill>
                  <a:schemeClr val="tx1">
                    <a:lumMod val="65000"/>
                    <a:lumOff val="35000"/>
                  </a:schemeClr>
                </a:solidFill>
                <a:latin typeface="+mj-lt"/>
              </a:rPr>
              <a:t>here when the insurance covered by the applicant, indicate insurance policy/ certificate </a:t>
            </a:r>
            <a:r>
              <a:rPr lang="en-US" sz="1400" b="1" dirty="0" smtClean="0">
                <a:solidFill>
                  <a:schemeClr val="tx1">
                    <a:lumMod val="65000"/>
                    <a:lumOff val="35000"/>
                  </a:schemeClr>
                </a:solidFill>
                <a:latin typeface="+mj-lt"/>
              </a:rPr>
              <a:t>number</a:t>
            </a:r>
          </a:p>
          <a:p>
            <a:pPr lvl="0" algn="just" defTabSz="914400"/>
            <a:r>
              <a:rPr lang="en-US" sz="1400" b="1" dirty="0" smtClean="0">
                <a:solidFill>
                  <a:srgbClr val="FF9933"/>
                </a:solidFill>
                <a:latin typeface="Aharoni" panose="02010803020104030203" pitchFamily="2" charset="-79"/>
                <a:cs typeface="Aharoni" panose="02010803020104030203" pitchFamily="2" charset="-79"/>
              </a:rPr>
              <a:t>B</a:t>
            </a:r>
            <a:r>
              <a:rPr lang="en-US" sz="1400" b="1" dirty="0">
                <a:solidFill>
                  <a:srgbClr val="FF9933"/>
                </a:solidFill>
                <a:latin typeface="Aharoni" panose="02010803020104030203" pitchFamily="2" charset="-79"/>
                <a:cs typeface="Aharoni" panose="02010803020104030203" pitchFamily="2" charset="-79"/>
              </a:rPr>
              <a:t>.</a:t>
            </a:r>
            <a:r>
              <a:rPr lang="en-US" sz="1400" b="1" dirty="0" smtClean="0">
                <a:solidFill>
                  <a:schemeClr val="tx1">
                    <a:lumMod val="65000"/>
                    <a:lumOff val="35000"/>
                  </a:schemeClr>
                </a:solidFill>
                <a:latin typeface="+mj-lt"/>
              </a:rPr>
              <a:t> Within </a:t>
            </a:r>
            <a:r>
              <a:rPr lang="en-US" sz="1400" b="1" dirty="0">
                <a:solidFill>
                  <a:schemeClr val="tx1">
                    <a:lumMod val="65000"/>
                    <a:lumOff val="35000"/>
                  </a:schemeClr>
                </a:solidFill>
                <a:latin typeface="+mj-lt"/>
              </a:rPr>
              <a:t>how many days of shipment, the  shipment advice to be </a:t>
            </a:r>
            <a:r>
              <a:rPr lang="en-US" sz="1400" b="1" dirty="0" smtClean="0">
                <a:solidFill>
                  <a:schemeClr val="tx1">
                    <a:lumMod val="65000"/>
                    <a:lumOff val="35000"/>
                  </a:schemeClr>
                </a:solidFill>
                <a:latin typeface="+mj-lt"/>
              </a:rPr>
              <a:t>sent to the Insurance Company and the Bank, if Insurance is covered by you (applicant)</a:t>
            </a:r>
          </a:p>
          <a:p>
            <a:pPr lvl="0" algn="just" defTabSz="914400"/>
            <a:r>
              <a:rPr lang="en-US" sz="1400" b="1" dirty="0" smtClean="0">
                <a:solidFill>
                  <a:srgbClr val="FF9933"/>
                </a:solidFill>
                <a:latin typeface="Aharoni" panose="02010803020104030203" pitchFamily="2" charset="-79"/>
                <a:cs typeface="Aharoni" panose="02010803020104030203" pitchFamily="2" charset="-79"/>
              </a:rPr>
              <a:t>C</a:t>
            </a:r>
            <a:r>
              <a:rPr lang="en-US" sz="1400" b="1" dirty="0">
                <a:solidFill>
                  <a:srgbClr val="FF9933"/>
                </a:solidFill>
                <a:latin typeface="Aharoni" panose="02010803020104030203" pitchFamily="2" charset="-79"/>
                <a:cs typeface="Aharoni" panose="02010803020104030203" pitchFamily="2" charset="-79"/>
              </a:rPr>
              <a:t>.</a:t>
            </a:r>
            <a:r>
              <a:rPr lang="en-US" sz="1400" b="1" dirty="0" smtClean="0">
                <a:solidFill>
                  <a:schemeClr val="tx1">
                    <a:lumMod val="65000"/>
                    <a:lumOff val="35000"/>
                  </a:schemeClr>
                </a:solidFill>
                <a:latin typeface="+mj-lt"/>
              </a:rPr>
              <a:t> Name </a:t>
            </a:r>
            <a:r>
              <a:rPr lang="en-US" sz="1400" b="1" dirty="0">
                <a:solidFill>
                  <a:schemeClr val="tx1">
                    <a:lumMod val="65000"/>
                    <a:lumOff val="35000"/>
                  </a:schemeClr>
                </a:solidFill>
                <a:latin typeface="+mj-lt"/>
              </a:rPr>
              <a:t>&amp; address of the insurance company, including the fax </a:t>
            </a:r>
            <a:r>
              <a:rPr lang="en-US" sz="1400" b="1" dirty="0" smtClean="0">
                <a:solidFill>
                  <a:schemeClr val="tx1">
                    <a:lumMod val="65000"/>
                    <a:lumOff val="35000"/>
                  </a:schemeClr>
                </a:solidFill>
                <a:latin typeface="+mj-lt"/>
              </a:rPr>
              <a:t>numbers</a:t>
            </a:r>
          </a:p>
          <a:p>
            <a:pPr lvl="0" algn="just" defTabSz="914400"/>
            <a:endParaRPr lang="ar-AE" sz="1400" b="1" dirty="0">
              <a:solidFill>
                <a:schemeClr val="tx1">
                  <a:lumMod val="65000"/>
                  <a:lumOff val="35000"/>
                </a:schemeClr>
              </a:solidFill>
              <a:latin typeface="+mj-lt"/>
            </a:endParaRPr>
          </a:p>
          <a:p>
            <a:pPr lvl="0" algn="just" defTabSz="914400"/>
            <a:r>
              <a:rPr lang="en-US" sz="1400" b="1" i="1" u="sng" dirty="0" smtClean="0">
                <a:solidFill>
                  <a:schemeClr val="accent6"/>
                </a:solidFill>
                <a:latin typeface="+mj-lt"/>
              </a:rPr>
              <a:t>If shipment is on CIF basis or Insurance is covered by Beneficiary do not check this box.</a:t>
            </a:r>
            <a:endParaRPr lang="en-US" sz="1400" b="1" i="1" u="sng" dirty="0">
              <a:solidFill>
                <a:schemeClr val="accent6"/>
              </a:solidFill>
              <a:latin typeface="+mj-lt"/>
            </a:endParaRPr>
          </a:p>
        </p:txBody>
      </p:sp>
      <p:grpSp>
        <p:nvGrpSpPr>
          <p:cNvPr id="2" name="Group 1"/>
          <p:cNvGrpSpPr/>
          <p:nvPr/>
        </p:nvGrpSpPr>
        <p:grpSpPr>
          <a:xfrm>
            <a:off x="421522" y="4221972"/>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819508" y="4628542"/>
            <a:ext cx="4654905" cy="1815882"/>
          </a:xfrm>
          <a:prstGeom prst="rect">
            <a:avLst/>
          </a:prstGeom>
          <a:noFill/>
        </p:spPr>
        <p:txBody>
          <a:bodyPr wrap="square" rtlCol="0">
            <a:spAutoFit/>
          </a:bodyPr>
          <a:lstStyle/>
          <a:p>
            <a:pPr lvl="0" algn="just" defTabSz="914400" rtl="1"/>
            <a:r>
              <a:rPr lang="en-US" sz="1400" b="1" dirty="0" smtClean="0">
                <a:solidFill>
                  <a:schemeClr val="accent6"/>
                </a:solidFill>
                <a:latin typeface="Aharoni" panose="02010803020104030203" pitchFamily="2" charset="-79"/>
              </a:rPr>
              <a:t>A</a:t>
            </a:r>
            <a:r>
              <a:rPr lang="ar-AE" sz="1400" b="1" dirty="0" smtClean="0">
                <a:solidFill>
                  <a:schemeClr val="accent6"/>
                </a:solidFill>
              </a:rPr>
              <a:t>.</a:t>
            </a:r>
            <a:r>
              <a:rPr lang="ar-AE" sz="1400" b="1" dirty="0" smtClean="0">
                <a:solidFill>
                  <a:schemeClr val="accent1"/>
                </a:solidFill>
              </a:rPr>
              <a:t> اختيار </a:t>
            </a:r>
            <a:r>
              <a:rPr lang="ar-AE" sz="1400" b="1" dirty="0">
                <a:solidFill>
                  <a:schemeClr val="accent1"/>
                </a:solidFill>
              </a:rPr>
              <a:t>إذا كان التأمين مسؤولية مقدم الطلب متضمنا رقم </a:t>
            </a:r>
            <a:r>
              <a:rPr lang="ar-AE" sz="1400" b="1" dirty="0" smtClean="0">
                <a:solidFill>
                  <a:schemeClr val="accent1"/>
                </a:solidFill>
              </a:rPr>
              <a:t>وثيقة التأمين/ رقم شهادة التأمين.</a:t>
            </a:r>
            <a:endParaRPr lang="ar-AE" sz="1400" b="1" dirty="0">
              <a:solidFill>
                <a:schemeClr val="accent1"/>
              </a:solidFill>
            </a:endParaRPr>
          </a:p>
          <a:p>
            <a:pPr lvl="0" algn="just" defTabSz="914400" rtl="1"/>
            <a:r>
              <a:rPr lang="en-US" sz="1400" b="1" dirty="0" smtClean="0">
                <a:solidFill>
                  <a:schemeClr val="accent6"/>
                </a:solidFill>
                <a:latin typeface="Aharoni" panose="02010803020104030203" pitchFamily="2" charset="-79"/>
              </a:rPr>
              <a:t>B</a:t>
            </a:r>
            <a:r>
              <a:rPr lang="ar-AE" sz="1400" b="1" dirty="0" smtClean="0">
                <a:solidFill>
                  <a:schemeClr val="accent6"/>
                </a:solidFill>
              </a:rPr>
              <a:t>.</a:t>
            </a:r>
            <a:r>
              <a:rPr lang="ar-AE" sz="1400" b="1" dirty="0" smtClean="0">
                <a:solidFill>
                  <a:schemeClr val="accent1"/>
                </a:solidFill>
              </a:rPr>
              <a:t> يرسل اشعار الشحن خلال ........ يوم من تاريخ الشحن الى شركة التأمين والبنك اذا كان مسؤلية التأمين عليكم</a:t>
            </a:r>
            <a:r>
              <a:rPr lang="en-US" sz="1400" b="1" dirty="0">
                <a:solidFill>
                  <a:schemeClr val="accent1"/>
                </a:solidFill>
              </a:rPr>
              <a:t> </a:t>
            </a:r>
            <a:r>
              <a:rPr lang="ar-AE" sz="1400" b="1" dirty="0" smtClean="0">
                <a:solidFill>
                  <a:schemeClr val="accent1"/>
                </a:solidFill>
              </a:rPr>
              <a:t>( مقدم الطلب) </a:t>
            </a:r>
          </a:p>
          <a:p>
            <a:pPr lvl="0" algn="just" defTabSz="914400" rtl="1"/>
            <a:r>
              <a:rPr lang="en-US" sz="1400" b="1" dirty="0" smtClean="0">
                <a:solidFill>
                  <a:schemeClr val="accent6"/>
                </a:solidFill>
                <a:latin typeface="Aharoni" panose="02010803020104030203" pitchFamily="2" charset="-79"/>
              </a:rPr>
              <a:t>C</a:t>
            </a:r>
            <a:r>
              <a:rPr lang="ar-AE" sz="1400" b="1" dirty="0" smtClean="0">
                <a:solidFill>
                  <a:schemeClr val="accent6"/>
                </a:solidFill>
              </a:rPr>
              <a:t>.</a:t>
            </a:r>
            <a:r>
              <a:rPr lang="ar-AE" sz="1400" b="1" dirty="0" smtClean="0">
                <a:solidFill>
                  <a:schemeClr val="accent1"/>
                </a:solidFill>
              </a:rPr>
              <a:t> اسم </a:t>
            </a:r>
            <a:r>
              <a:rPr lang="ar-AE" sz="1400" b="1" dirty="0">
                <a:solidFill>
                  <a:schemeClr val="accent1"/>
                </a:solidFill>
              </a:rPr>
              <a:t>وعنوان شركة التأمين متضمنا أرقام </a:t>
            </a:r>
            <a:r>
              <a:rPr lang="ar-AE" sz="1400" b="1" dirty="0" smtClean="0">
                <a:solidFill>
                  <a:schemeClr val="accent1"/>
                </a:solidFill>
              </a:rPr>
              <a:t>الفاكس</a:t>
            </a:r>
          </a:p>
          <a:p>
            <a:pPr lvl="0" algn="just" defTabSz="914400" rtl="1"/>
            <a:endParaRPr lang="ar-AE" sz="1400" b="1" u="sng" dirty="0">
              <a:solidFill>
                <a:schemeClr val="accent1"/>
              </a:solidFill>
            </a:endParaRPr>
          </a:p>
          <a:p>
            <a:pPr lvl="0" algn="just" defTabSz="914400" rtl="1"/>
            <a:r>
              <a:rPr lang="ar-AE" sz="1400" b="1" u="sng" dirty="0" smtClean="0">
                <a:solidFill>
                  <a:schemeClr val="accent6"/>
                </a:solidFill>
              </a:rPr>
              <a:t>إذا كانت طريقة الشحن سي أي اف (التكلفة ، الشحن ، التأمين) أو كان التأمين على المستفيد لا يتم في هذه الحالة الاختيار</a:t>
            </a:r>
            <a:endParaRPr lang="ar-AE" sz="1400" b="1" dirty="0" smtClean="0">
              <a:solidFill>
                <a:schemeClr val="accent6"/>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1754027"/>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805387"/>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77999" y="4541891"/>
            <a:ext cx="4563373" cy="4304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8163976" y="4529158"/>
            <a:ext cx="373364" cy="276999"/>
          </a:xfrm>
          <a:prstGeom prst="rect">
            <a:avLst/>
          </a:prstGeom>
          <a:noFill/>
        </p:spPr>
        <p:txBody>
          <a:bodyPr wrap="square" rtlCol="0">
            <a:spAutoFit/>
          </a:bodyPr>
          <a:lstStyle/>
          <a:p>
            <a:pPr lvl="0" algn="r" defTabSz="914400"/>
            <a:r>
              <a:rPr lang="en-US" sz="1200" b="1" dirty="0" smtClean="0">
                <a:solidFill>
                  <a:srgbClr val="C00000"/>
                </a:solidFill>
                <a:latin typeface="Aharoni" panose="02010803020104030203" pitchFamily="2" charset="-79"/>
                <a:cs typeface="Aharoni" panose="02010803020104030203" pitchFamily="2" charset="-79"/>
              </a:rPr>
              <a:t>A</a:t>
            </a:r>
            <a:endParaRPr lang="ar-AE" sz="1600" b="1" dirty="0">
              <a:solidFill>
                <a:srgbClr val="C00000"/>
              </a:solidFill>
              <a:latin typeface="Aharoni" panose="02010803020104030203" pitchFamily="2" charset="-79"/>
            </a:endParaRPr>
          </a:p>
        </p:txBody>
      </p:sp>
      <p:sp>
        <p:nvSpPr>
          <p:cNvPr id="32" name="TextBox 31"/>
          <p:cNvSpPr txBox="1"/>
          <p:nvPr/>
        </p:nvSpPr>
        <p:spPr>
          <a:xfrm>
            <a:off x="6826820" y="4624025"/>
            <a:ext cx="373364" cy="276999"/>
          </a:xfrm>
          <a:prstGeom prst="rect">
            <a:avLst/>
          </a:prstGeom>
          <a:noFill/>
        </p:spPr>
        <p:txBody>
          <a:bodyPr wrap="square" rtlCol="0">
            <a:spAutoFit/>
          </a:bodyPr>
          <a:lstStyle/>
          <a:p>
            <a:pPr lvl="0" algn="r" defTabSz="914400"/>
            <a:r>
              <a:rPr lang="en-US" sz="1200" b="1" dirty="0" smtClean="0">
                <a:solidFill>
                  <a:srgbClr val="C00000"/>
                </a:solidFill>
                <a:latin typeface="Aharoni" panose="02010803020104030203" pitchFamily="2" charset="-79"/>
                <a:cs typeface="Aharoni" panose="02010803020104030203" pitchFamily="2" charset="-79"/>
              </a:rPr>
              <a:t>B</a:t>
            </a:r>
            <a:endParaRPr lang="ar-AE" sz="2000" b="1" dirty="0">
              <a:solidFill>
                <a:srgbClr val="C00000"/>
              </a:solidFill>
              <a:latin typeface="Aharoni" panose="02010803020104030203" pitchFamily="2" charset="-79"/>
            </a:endParaRPr>
          </a:p>
        </p:txBody>
      </p:sp>
      <p:sp>
        <p:nvSpPr>
          <p:cNvPr id="33" name="TextBox 32"/>
          <p:cNvSpPr txBox="1"/>
          <p:nvPr/>
        </p:nvSpPr>
        <p:spPr>
          <a:xfrm>
            <a:off x="7772916" y="4638426"/>
            <a:ext cx="373364" cy="276999"/>
          </a:xfrm>
          <a:prstGeom prst="rect">
            <a:avLst/>
          </a:prstGeom>
          <a:noFill/>
        </p:spPr>
        <p:txBody>
          <a:bodyPr wrap="square" rtlCol="0">
            <a:spAutoFit/>
          </a:bodyPr>
          <a:lstStyle/>
          <a:p>
            <a:pPr lvl="0" algn="r" defTabSz="914400"/>
            <a:r>
              <a:rPr lang="en-US" sz="1200" b="1" dirty="0" smtClean="0">
                <a:solidFill>
                  <a:srgbClr val="C00000"/>
                </a:solidFill>
                <a:latin typeface="Aharoni" panose="02010803020104030203" pitchFamily="2" charset="-79"/>
                <a:cs typeface="Aharoni" panose="02010803020104030203" pitchFamily="2" charset="-79"/>
              </a:rPr>
              <a:t>C</a:t>
            </a:r>
            <a:endParaRPr lang="ar-AE" sz="2000" b="1" dirty="0">
              <a:solidFill>
                <a:srgbClr val="C00000"/>
              </a:solidFill>
              <a:latin typeface="Aharoni" panose="02010803020104030203" pitchFamily="2" charset="-79"/>
            </a:endParaRPr>
          </a:p>
        </p:txBody>
      </p:sp>
    </p:spTree>
    <p:extLst>
      <p:ext uri="{BB962C8B-B14F-4D97-AF65-F5344CB8AC3E}">
        <p14:creationId xmlns:p14="http://schemas.microsoft.com/office/powerpoint/2010/main" val="800294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500"/>
                            </p:stCondLst>
                            <p:childTnLst>
                              <p:par>
                                <p:cTn id="36" presetID="16" presetClass="entr" presetSubtype="37"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500"/>
                                        <p:tgtEl>
                                          <p:spTgt spid="2"/>
                                        </p:tgtEl>
                                      </p:cBhvr>
                                    </p:animEffect>
                                  </p:childTnLst>
                                </p:cTn>
                              </p:par>
                            </p:childTnLst>
                          </p:cTn>
                        </p:par>
                        <p:par>
                          <p:cTn id="39" fill="hold">
                            <p:stCondLst>
                              <p:cond delay="4000"/>
                            </p:stCondLst>
                            <p:childTnLst>
                              <p:par>
                                <p:cTn id="40" presetID="53" presetClass="entr" presetSubtype="16"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85743" y="3898897"/>
            <a:ext cx="1238254" cy="21063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6371771" y="4229100"/>
            <a:ext cx="5818642" cy="210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7684039" y="4468678"/>
            <a:ext cx="4277774" cy="954107"/>
          </a:xfrm>
          <a:prstGeom prst="rect">
            <a:avLst/>
          </a:prstGeom>
          <a:noFill/>
        </p:spPr>
        <p:txBody>
          <a:bodyPr wrap="none" rtlCol="0">
            <a:spAutoFit/>
          </a:bodyPr>
          <a:lstStyle/>
          <a:p>
            <a:pPr algn="r"/>
            <a:r>
              <a:rPr lang="id-ID" sz="2800" spc="-150" dirty="0">
                <a:solidFill>
                  <a:schemeClr val="bg1"/>
                </a:solidFill>
              </a:rPr>
              <a:t>Documentary Credit Application</a:t>
            </a:r>
          </a:p>
          <a:p>
            <a:pPr algn="r"/>
            <a:r>
              <a:rPr lang="id-ID" sz="2800" spc="-150" dirty="0">
                <a:solidFill>
                  <a:schemeClr val="bg1"/>
                </a:solidFill>
              </a:rPr>
              <a:t>-Non Murabaha-</a:t>
            </a:r>
          </a:p>
        </p:txBody>
      </p:sp>
      <p:sp>
        <p:nvSpPr>
          <p:cNvPr id="6" name="TextBox 5"/>
          <p:cNvSpPr txBox="1"/>
          <p:nvPr/>
        </p:nvSpPr>
        <p:spPr>
          <a:xfrm>
            <a:off x="6966857" y="5422510"/>
            <a:ext cx="4994956" cy="276999"/>
          </a:xfrm>
          <a:prstGeom prst="rect">
            <a:avLst/>
          </a:prstGeom>
          <a:noFill/>
        </p:spPr>
        <p:txBody>
          <a:bodyPr wrap="square" rtlCol="0">
            <a:spAutoFit/>
          </a:bodyPr>
          <a:lstStyle/>
          <a:p>
            <a:pPr algn="r"/>
            <a:r>
              <a:rPr lang="id-ID" sz="1200" dirty="0">
                <a:solidFill>
                  <a:schemeClr val="bg1"/>
                </a:solidFill>
              </a:rPr>
              <a:t>TRADE FINANCE ACADEMY</a:t>
            </a:r>
          </a:p>
        </p:txBody>
      </p:sp>
      <p:sp>
        <p:nvSpPr>
          <p:cNvPr id="7" name="Right Triangle 6"/>
          <p:cNvSpPr/>
          <p:nvPr/>
        </p:nvSpPr>
        <p:spPr>
          <a:xfrm rot="16200000">
            <a:off x="6476320" y="3778249"/>
            <a:ext cx="330200" cy="5715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13706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defTabSz="457200">
              <a:lnSpc>
                <a:spcPct val="100000"/>
              </a:lnSpc>
              <a:spcBef>
                <a:spcPts val="0"/>
              </a:spcBef>
            </a:pPr>
            <a:r>
              <a:rPr lang="id-ID" sz="2500" spc="-150" dirty="0">
                <a:solidFill>
                  <a:prstClr val="black">
                    <a:lumMod val="50000"/>
                    <a:lumOff val="50000"/>
                  </a:prstClr>
                </a:solidFill>
                <a:latin typeface="Calibri Light" panose="020F0302020204030204"/>
              </a:rPr>
              <a:t>Documentary Credit Application</a:t>
            </a:r>
            <a:r>
              <a:rPr lang="en-US" sz="2500" spc="-150" dirty="0">
                <a:solidFill>
                  <a:prstClr val="black">
                    <a:lumMod val="50000"/>
                    <a:lumOff val="50000"/>
                  </a:prstClr>
                </a:solidFill>
                <a:latin typeface="Calibri Light" panose="020F0302020204030204"/>
              </a:rPr>
              <a:t> </a:t>
            </a:r>
            <a:r>
              <a:rPr lang="id-ID" sz="2500" spc="-150" dirty="0" smtClean="0">
                <a:solidFill>
                  <a:prstClr val="black">
                    <a:lumMod val="50000"/>
                    <a:lumOff val="50000"/>
                  </a:prstClr>
                </a:solidFill>
                <a:latin typeface="Calibri Light" panose="020F0302020204030204"/>
              </a:rPr>
              <a:t>-</a:t>
            </a:r>
            <a:r>
              <a:rPr lang="en-US" sz="2500" spc="-150" dirty="0" smtClean="0">
                <a:solidFill>
                  <a:prstClr val="black">
                    <a:lumMod val="50000"/>
                    <a:lumOff val="50000"/>
                  </a:prstClr>
                </a:solidFill>
                <a:latin typeface="Calibri Light" panose="020F0302020204030204"/>
              </a:rPr>
              <a:t> </a:t>
            </a:r>
            <a:r>
              <a:rPr lang="id-ID" sz="2500" spc="-150" dirty="0" smtClean="0">
                <a:solidFill>
                  <a:srgbClr val="F79646">
                    <a:lumMod val="75000"/>
                  </a:srgbClr>
                </a:solidFill>
                <a:latin typeface="Calibri Light" panose="020F0302020204030204"/>
              </a:rPr>
              <a:t>Non </a:t>
            </a:r>
            <a:r>
              <a:rPr lang="id-ID" sz="2500" spc="-150" dirty="0">
                <a:solidFill>
                  <a:srgbClr val="F79646">
                    <a:lumMod val="75000"/>
                  </a:srgbClr>
                </a:solidFill>
                <a:latin typeface="Calibri Light" panose="020F0302020204030204"/>
              </a:rPr>
              <a:t>Murabaha</a:t>
            </a:r>
            <a:r>
              <a:rPr lang="en-US" sz="2500" spc="-150" dirty="0">
                <a:solidFill>
                  <a:srgbClr val="F79646">
                    <a:lumMod val="75000"/>
                  </a:srgbClr>
                </a:solidFill>
                <a:latin typeface="Calibri Light" panose="020F0302020204030204"/>
              </a:rPr>
              <a:t> </a:t>
            </a:r>
            <a:endParaRPr lang="id-ID" sz="2500" spc="-150" dirty="0">
              <a:solidFill>
                <a:srgbClr val="F79646">
                  <a:lumMod val="75000"/>
                </a:srgbClr>
              </a:solidFill>
              <a:latin typeface="Calibri Light" panose="020F0302020204030204"/>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defRPr/>
            </a:pPr>
            <a:r>
              <a:rPr lang="en-US" sz="1400" b="1" dirty="0">
                <a:solidFill>
                  <a:schemeClr val="accent6">
                    <a:lumMod val="75000"/>
                  </a:schemeClr>
                </a:solidFill>
                <a:latin typeface="Calibri Light" panose="020F0302020204030204"/>
              </a:rPr>
              <a:t>TRADE FINANCE ACADEMY</a:t>
            </a:r>
          </a:p>
        </p:txBody>
      </p:sp>
      <p:sp>
        <p:nvSpPr>
          <p:cNvPr id="7" name="TextBox 6"/>
          <p:cNvSpPr txBox="1"/>
          <p:nvPr/>
        </p:nvSpPr>
        <p:spPr>
          <a:xfrm>
            <a:off x="1288320" y="2360461"/>
            <a:ext cx="4781127" cy="954107"/>
          </a:xfrm>
          <a:prstGeom prst="rect">
            <a:avLst/>
          </a:prstGeom>
          <a:noFill/>
        </p:spPr>
        <p:txBody>
          <a:bodyPr wrap="square" rtlCol="0">
            <a:spAutoFit/>
          </a:bodyPr>
          <a:lstStyle/>
          <a:p>
            <a:pPr marL="342900" indent="-342900" algn="just" defTabSz="914400">
              <a:buFont typeface="+mj-lt"/>
              <a:buAutoNum type="alphaUcPeriod"/>
            </a:pPr>
            <a:r>
              <a:rPr lang="en-US" sz="1400" b="1" dirty="0" smtClean="0">
                <a:solidFill>
                  <a:srgbClr val="FF9933"/>
                </a:solidFill>
                <a:latin typeface="Aharoni" panose="02010803020104030203" pitchFamily="2" charset="-79"/>
                <a:cs typeface="Aharoni" panose="02010803020104030203" pitchFamily="2" charset="-79"/>
              </a:rPr>
              <a:t> </a:t>
            </a:r>
            <a:r>
              <a:rPr lang="en-US" sz="1400" b="1" dirty="0" smtClean="0">
                <a:solidFill>
                  <a:prstClr val="black">
                    <a:lumMod val="65000"/>
                    <a:lumOff val="35000"/>
                  </a:prstClr>
                </a:solidFill>
                <a:latin typeface="Calibri Light" panose="020F0302020204030204"/>
              </a:rPr>
              <a:t>In case of shipment on CIF basis or where Insurance is arranged by beneficiary mark this box. </a:t>
            </a:r>
          </a:p>
          <a:p>
            <a:pPr algn="just" defTabSz="914400"/>
            <a:endParaRPr lang="en-US" sz="1400" b="1" dirty="0" smtClean="0">
              <a:solidFill>
                <a:prstClr val="black">
                  <a:lumMod val="65000"/>
                  <a:lumOff val="35000"/>
                </a:prstClr>
              </a:solidFill>
              <a:latin typeface="Calibri Light" panose="020F0302020204030204"/>
            </a:endParaRPr>
          </a:p>
          <a:p>
            <a:pPr algn="just" defTabSz="914400"/>
            <a:r>
              <a:rPr lang="en-US" sz="1400" b="1" dirty="0" smtClean="0">
                <a:solidFill>
                  <a:srgbClr val="FF9933"/>
                </a:solidFill>
                <a:latin typeface="Aharoni" panose="02010803020104030203" pitchFamily="2" charset="-79"/>
                <a:cs typeface="Aharoni" panose="02010803020104030203" pitchFamily="2" charset="-79"/>
              </a:rPr>
              <a:t>B.  </a:t>
            </a:r>
            <a:r>
              <a:rPr lang="en-US" sz="1400" b="1" dirty="0" smtClean="0">
                <a:solidFill>
                  <a:prstClr val="black">
                    <a:lumMod val="65000"/>
                    <a:lumOff val="35000"/>
                  </a:prstClr>
                </a:solidFill>
                <a:latin typeface="Calibri Light" panose="020F0302020204030204"/>
              </a:rPr>
              <a:t>Place/Country of claims payable</a:t>
            </a:r>
            <a:endParaRPr lang="en-US" sz="1400" b="1" dirty="0">
              <a:solidFill>
                <a:prstClr val="black">
                  <a:lumMod val="65000"/>
                  <a:lumOff val="35000"/>
                </a:prstClr>
              </a:solidFill>
              <a:latin typeface="Calibri Light" panose="020F0302020204030204"/>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grpSp>
      <p:sp>
        <p:nvSpPr>
          <p:cNvPr id="16" name="TextBox 15"/>
          <p:cNvSpPr txBox="1"/>
          <p:nvPr/>
        </p:nvSpPr>
        <p:spPr>
          <a:xfrm>
            <a:off x="298573" y="4218785"/>
            <a:ext cx="5175841" cy="738664"/>
          </a:xfrm>
          <a:prstGeom prst="rect">
            <a:avLst/>
          </a:prstGeom>
          <a:noFill/>
        </p:spPr>
        <p:txBody>
          <a:bodyPr wrap="square" rtlCol="0">
            <a:spAutoFit/>
          </a:bodyPr>
          <a:lstStyle/>
          <a:p>
            <a:pPr algn="r" defTabSz="914400" rtl="1"/>
            <a:r>
              <a:rPr lang="en-US" sz="1400" b="1" dirty="0" smtClean="0">
                <a:solidFill>
                  <a:schemeClr val="accent6"/>
                </a:solidFill>
                <a:latin typeface="Aharoni" panose="02010803020104030203" pitchFamily="2" charset="-79"/>
                <a:cs typeface="Aharoni" panose="02010803020104030203" pitchFamily="2" charset="-79"/>
              </a:rPr>
              <a:t>A</a:t>
            </a:r>
            <a:r>
              <a:rPr lang="ar-AE" sz="1400" b="1" dirty="0" smtClean="0">
                <a:solidFill>
                  <a:schemeClr val="accent6"/>
                </a:solidFill>
                <a:latin typeface="Aharoni" panose="02010803020104030203" pitchFamily="2" charset="-79"/>
              </a:rPr>
              <a:t>.  </a:t>
            </a:r>
            <a:r>
              <a:rPr lang="ar-AE" sz="1400" b="1" dirty="0" smtClean="0">
                <a:solidFill>
                  <a:srgbClr val="4F81BD"/>
                </a:solidFill>
              </a:rPr>
              <a:t>تحديد </a:t>
            </a:r>
            <a:r>
              <a:rPr lang="ar-AE" sz="1400" b="1" dirty="0" smtClean="0">
                <a:solidFill>
                  <a:schemeClr val="accent1"/>
                </a:solidFill>
              </a:rPr>
              <a:t>إذا كانت طريقة الشحن </a:t>
            </a:r>
            <a:r>
              <a:rPr lang="ar-AE" sz="1400" b="1" dirty="0">
                <a:solidFill>
                  <a:schemeClr val="accent1"/>
                </a:solidFill>
              </a:rPr>
              <a:t>سي أي اف أو كان التأمين على </a:t>
            </a:r>
            <a:r>
              <a:rPr lang="ar-AE" sz="1400" b="1" dirty="0" smtClean="0">
                <a:solidFill>
                  <a:schemeClr val="accent1"/>
                </a:solidFill>
              </a:rPr>
              <a:t>المستفيد</a:t>
            </a:r>
            <a:endParaRPr lang="ar-AE" sz="1400" b="1" dirty="0" smtClean="0">
              <a:solidFill>
                <a:srgbClr val="4F81BD"/>
              </a:solidFill>
            </a:endParaRPr>
          </a:p>
          <a:p>
            <a:pPr algn="r" defTabSz="914400" rtl="1"/>
            <a:endParaRPr lang="ar-AE" sz="1400" b="1" dirty="0">
              <a:solidFill>
                <a:srgbClr val="4F81BD"/>
              </a:solidFill>
            </a:endParaRPr>
          </a:p>
          <a:p>
            <a:pPr algn="r" defTabSz="914400" rtl="1"/>
            <a:r>
              <a:rPr lang="en-US" sz="1400" b="1" dirty="0">
                <a:solidFill>
                  <a:schemeClr val="accent6"/>
                </a:solidFill>
                <a:latin typeface="Aharoni" panose="02010803020104030203" pitchFamily="2" charset="-79"/>
                <a:cs typeface="Aharoni" panose="02010803020104030203" pitchFamily="2" charset="-79"/>
              </a:rPr>
              <a:t>B</a:t>
            </a:r>
            <a:r>
              <a:rPr lang="ar-AE" sz="1400" b="1" dirty="0">
                <a:solidFill>
                  <a:schemeClr val="accent6"/>
                </a:solidFill>
                <a:latin typeface="Aharoni" panose="02010803020104030203" pitchFamily="2" charset="-79"/>
                <a:cs typeface="Aharoni" panose="02010803020104030203" pitchFamily="2" charset="-79"/>
              </a:rPr>
              <a:t>. </a:t>
            </a:r>
            <a:r>
              <a:rPr lang="ar-AE" sz="1400" b="1" dirty="0" smtClean="0">
                <a:solidFill>
                  <a:srgbClr val="4F81BD"/>
                </a:solidFill>
              </a:rPr>
              <a:t>تحديد مكان / بلد دفع المطالبات </a:t>
            </a:r>
            <a:endParaRPr lang="ar-AE" sz="1400" b="1" dirty="0">
              <a:solidFill>
                <a:srgbClr val="4F81BD"/>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30549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prstClr val="black"/>
                </a:solidFill>
                <a:effectLst>
                  <a:outerShdw blurRad="38100" dist="19050" dir="2700000" algn="tl" rotWithShape="0">
                    <a:prstClr val="black">
                      <a:alpha val="40000"/>
                    </a:prst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77999" y="4980711"/>
            <a:ext cx="4563373" cy="42376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grpSp>
        <p:nvGrpSpPr>
          <p:cNvPr id="28" name="Group 27">
            <a:extLst>
              <a:ext uri="{FF2B5EF4-FFF2-40B4-BE49-F238E27FC236}">
                <a16:creationId xmlns:a16="http://schemas.microsoft.com/office/drawing/2014/main" xmlns="" id="{DB0FFD7C-8231-4683-AEDB-BE2528304914}"/>
              </a:ext>
            </a:extLst>
          </p:cNvPr>
          <p:cNvGrpSpPr/>
          <p:nvPr/>
        </p:nvGrpSpPr>
        <p:grpSpPr>
          <a:xfrm>
            <a:off x="5962626" y="5059469"/>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endParaRPr>
            </a:p>
          </p:txBody>
        </p:sp>
      </p:grpSp>
      <p:sp>
        <p:nvSpPr>
          <p:cNvPr id="31" name="TextBox 30"/>
          <p:cNvSpPr txBox="1"/>
          <p:nvPr/>
        </p:nvSpPr>
        <p:spPr>
          <a:xfrm>
            <a:off x="6601109" y="4843590"/>
            <a:ext cx="373364" cy="338554"/>
          </a:xfrm>
          <a:prstGeom prst="rect">
            <a:avLst/>
          </a:prstGeom>
          <a:noFill/>
        </p:spPr>
        <p:txBody>
          <a:bodyPr wrap="square" rtlCol="0">
            <a:spAutoFit/>
          </a:bodyPr>
          <a:lstStyle/>
          <a:p>
            <a:pPr algn="r" defTabSz="914400"/>
            <a:r>
              <a:rPr lang="en-US" sz="1600" b="1" dirty="0" smtClean="0">
                <a:solidFill>
                  <a:srgbClr val="C00000"/>
                </a:solidFill>
              </a:rPr>
              <a:t>A</a:t>
            </a:r>
            <a:endParaRPr lang="ar-AE" sz="1600" b="1" dirty="0">
              <a:solidFill>
                <a:srgbClr val="C00000"/>
              </a:solidFill>
            </a:endParaRPr>
          </a:p>
        </p:txBody>
      </p:sp>
      <p:sp>
        <p:nvSpPr>
          <p:cNvPr id="32" name="TextBox 31"/>
          <p:cNvSpPr txBox="1"/>
          <p:nvPr/>
        </p:nvSpPr>
        <p:spPr>
          <a:xfrm>
            <a:off x="7275559" y="5151608"/>
            <a:ext cx="373364" cy="307777"/>
          </a:xfrm>
          <a:prstGeom prst="rect">
            <a:avLst/>
          </a:prstGeom>
          <a:noFill/>
        </p:spPr>
        <p:txBody>
          <a:bodyPr wrap="square" rtlCol="0">
            <a:spAutoFit/>
          </a:bodyPr>
          <a:lstStyle/>
          <a:p>
            <a:pPr algn="r" defTabSz="914400"/>
            <a:r>
              <a:rPr lang="en-US" sz="1400" b="1" dirty="0" smtClean="0">
                <a:solidFill>
                  <a:srgbClr val="C00000"/>
                </a:solidFill>
              </a:rPr>
              <a:t>B</a:t>
            </a:r>
            <a:endParaRPr lang="ar-AE" sz="1400" b="1" dirty="0">
              <a:solidFill>
                <a:srgbClr val="C00000"/>
              </a:solidFill>
            </a:endParaRPr>
          </a:p>
        </p:txBody>
      </p:sp>
    </p:spTree>
    <p:extLst>
      <p:ext uri="{BB962C8B-B14F-4D97-AF65-F5344CB8AC3E}">
        <p14:creationId xmlns:p14="http://schemas.microsoft.com/office/powerpoint/2010/main" val="1132666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16" presetClass="entr" presetSubtype="37"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outVertical)">
                                      <p:cBhvr>
                                        <p:cTn id="34" dur="500"/>
                                        <p:tgtEl>
                                          <p:spTgt spid="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defTabSz="457200">
              <a:lnSpc>
                <a:spcPct val="100000"/>
              </a:lnSpc>
              <a:spcBef>
                <a:spcPts val="0"/>
              </a:spcBef>
            </a:pPr>
            <a:r>
              <a:rPr lang="id-ID" sz="2500" spc="-150" dirty="0">
                <a:solidFill>
                  <a:prstClr val="black">
                    <a:lumMod val="50000"/>
                    <a:lumOff val="50000"/>
                  </a:prstClr>
                </a:solidFill>
                <a:latin typeface="Calibri Light" panose="020F0302020204030204"/>
              </a:rPr>
              <a:t>Documentary Credit Application</a:t>
            </a:r>
            <a:r>
              <a:rPr lang="en-US" sz="2500" spc="-150" dirty="0">
                <a:solidFill>
                  <a:prstClr val="black">
                    <a:lumMod val="50000"/>
                    <a:lumOff val="50000"/>
                  </a:prstClr>
                </a:solidFill>
                <a:latin typeface="Calibri Light" panose="020F0302020204030204"/>
              </a:rPr>
              <a:t> </a:t>
            </a:r>
            <a:r>
              <a:rPr lang="id-ID" sz="2500" spc="-150" dirty="0" smtClean="0">
                <a:solidFill>
                  <a:prstClr val="black">
                    <a:lumMod val="50000"/>
                    <a:lumOff val="50000"/>
                  </a:prstClr>
                </a:solidFill>
                <a:latin typeface="Calibri Light" panose="020F0302020204030204"/>
              </a:rPr>
              <a:t>-</a:t>
            </a:r>
            <a:r>
              <a:rPr lang="en-US" sz="2500" spc="-150" dirty="0" smtClean="0">
                <a:solidFill>
                  <a:prstClr val="black">
                    <a:lumMod val="50000"/>
                    <a:lumOff val="50000"/>
                  </a:prstClr>
                </a:solidFill>
                <a:latin typeface="Calibri Light" panose="020F0302020204030204"/>
              </a:rPr>
              <a:t> </a:t>
            </a:r>
            <a:r>
              <a:rPr lang="id-ID" sz="2500" spc="-150" dirty="0" smtClean="0">
                <a:solidFill>
                  <a:srgbClr val="F79646">
                    <a:lumMod val="75000"/>
                  </a:srgbClr>
                </a:solidFill>
                <a:latin typeface="Calibri Light" panose="020F0302020204030204"/>
              </a:rPr>
              <a:t>Non </a:t>
            </a:r>
            <a:r>
              <a:rPr lang="id-ID" sz="2500" spc="-150" dirty="0">
                <a:solidFill>
                  <a:srgbClr val="F79646">
                    <a:lumMod val="75000"/>
                  </a:srgbClr>
                </a:solidFill>
                <a:latin typeface="Calibri Light" panose="020F0302020204030204"/>
              </a:rPr>
              <a:t>Murabaha</a:t>
            </a:r>
            <a:r>
              <a:rPr lang="en-US" sz="2500" spc="-150" dirty="0">
                <a:solidFill>
                  <a:srgbClr val="F79646">
                    <a:lumMod val="75000"/>
                  </a:srgbClr>
                </a:solidFill>
                <a:latin typeface="Calibri Light" panose="020F0302020204030204"/>
              </a:rPr>
              <a:t> </a:t>
            </a:r>
            <a:endParaRPr lang="id-ID" sz="2500" spc="-150" dirty="0">
              <a:solidFill>
                <a:srgbClr val="F79646">
                  <a:lumMod val="75000"/>
                </a:srgbClr>
              </a:solidFill>
              <a:latin typeface="Calibri Light" panose="020F0302020204030204"/>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defRPr/>
            </a:pPr>
            <a:r>
              <a:rPr lang="en-US" sz="1400" b="1" dirty="0">
                <a:solidFill>
                  <a:schemeClr val="accent6">
                    <a:lumMod val="75000"/>
                  </a:schemeClr>
                </a:solidFill>
                <a:latin typeface="Calibri Light" panose="020F0302020204030204"/>
              </a:rPr>
              <a:t>TRADE FINANCE ACADEMY</a:t>
            </a:r>
          </a:p>
        </p:txBody>
      </p:sp>
      <p:sp>
        <p:nvSpPr>
          <p:cNvPr id="7" name="TextBox 6"/>
          <p:cNvSpPr txBox="1"/>
          <p:nvPr/>
        </p:nvSpPr>
        <p:spPr>
          <a:xfrm>
            <a:off x="1288321" y="2048704"/>
            <a:ext cx="4603521" cy="1384995"/>
          </a:xfrm>
          <a:prstGeom prst="rect">
            <a:avLst/>
          </a:prstGeom>
          <a:noFill/>
        </p:spPr>
        <p:txBody>
          <a:bodyPr wrap="square" rtlCol="0">
            <a:spAutoFit/>
          </a:bodyPr>
          <a:lstStyle/>
          <a:p>
            <a:pPr algn="just" defTabSz="914400"/>
            <a:r>
              <a:rPr lang="en-US" sz="1400" b="1" dirty="0" smtClean="0">
                <a:solidFill>
                  <a:srgbClr val="FF9933"/>
                </a:solidFill>
                <a:latin typeface="Aharoni" panose="02010803020104030203" pitchFamily="2" charset="-79"/>
                <a:cs typeface="Aharoni" panose="02010803020104030203" pitchFamily="2" charset="-79"/>
              </a:rPr>
              <a:t>C</a:t>
            </a:r>
            <a:r>
              <a:rPr lang="en-US" sz="1400" b="1" dirty="0">
                <a:solidFill>
                  <a:srgbClr val="FF9933"/>
                </a:solidFill>
                <a:latin typeface="Aharoni" panose="02010803020104030203" pitchFamily="2" charset="-79"/>
                <a:cs typeface="Aharoni" panose="02010803020104030203" pitchFamily="2" charset="-79"/>
              </a:rPr>
              <a:t>. </a:t>
            </a:r>
            <a:r>
              <a:rPr lang="en-US" sz="1400" b="1" dirty="0">
                <a:solidFill>
                  <a:prstClr val="black">
                    <a:lumMod val="65000"/>
                    <a:lumOff val="35000"/>
                  </a:prstClr>
                </a:solidFill>
                <a:latin typeface="Calibri Light" panose="020F0302020204030204"/>
              </a:rPr>
              <a:t>If any shipping marks to be mentioned </a:t>
            </a:r>
            <a:r>
              <a:rPr lang="en-US" sz="1400" b="1" dirty="0" smtClean="0">
                <a:solidFill>
                  <a:prstClr val="black">
                    <a:lumMod val="65000"/>
                    <a:lumOff val="35000"/>
                  </a:prstClr>
                </a:solidFill>
                <a:latin typeface="Calibri Light" panose="020F0302020204030204"/>
              </a:rPr>
              <a:t>on </a:t>
            </a:r>
            <a:r>
              <a:rPr lang="en-US" sz="1400" b="1" dirty="0">
                <a:solidFill>
                  <a:prstClr val="black">
                    <a:lumMod val="65000"/>
                    <a:lumOff val="35000"/>
                  </a:prstClr>
                </a:solidFill>
                <a:latin typeface="Calibri Light" panose="020F0302020204030204"/>
              </a:rPr>
              <a:t>the </a:t>
            </a:r>
            <a:r>
              <a:rPr lang="en-US" sz="1400" b="1" dirty="0" smtClean="0">
                <a:solidFill>
                  <a:prstClr val="black">
                    <a:lumMod val="65000"/>
                    <a:lumOff val="35000"/>
                  </a:prstClr>
                </a:solidFill>
                <a:latin typeface="Calibri Light" panose="020F0302020204030204"/>
              </a:rPr>
              <a:t>Transport Document like Bills of Lading/Air Waybill etc.</a:t>
            </a:r>
          </a:p>
          <a:p>
            <a:pPr algn="just" defTabSz="914400"/>
            <a:endParaRPr lang="en-US" sz="1400" b="1" dirty="0" smtClean="0">
              <a:solidFill>
                <a:prstClr val="black">
                  <a:lumMod val="65000"/>
                  <a:lumOff val="35000"/>
                </a:prstClr>
              </a:solidFill>
              <a:latin typeface="Calibri Light" panose="020F0302020204030204"/>
            </a:endParaRPr>
          </a:p>
          <a:p>
            <a:pPr algn="just" defTabSz="914400"/>
            <a:r>
              <a:rPr lang="en-US" sz="1400" b="1" dirty="0" smtClean="0">
                <a:solidFill>
                  <a:srgbClr val="FF9933"/>
                </a:solidFill>
                <a:latin typeface="Aharoni" panose="02010803020104030203" pitchFamily="2" charset="-79"/>
                <a:cs typeface="Aharoni" panose="02010803020104030203" pitchFamily="2" charset="-79"/>
              </a:rPr>
              <a:t>D</a:t>
            </a:r>
            <a:r>
              <a:rPr lang="en-US" sz="1400" b="1" dirty="0">
                <a:solidFill>
                  <a:srgbClr val="FF9933"/>
                </a:solidFill>
                <a:latin typeface="Aharoni" panose="02010803020104030203" pitchFamily="2" charset="-79"/>
                <a:cs typeface="Aharoni" panose="02010803020104030203" pitchFamily="2" charset="-79"/>
              </a:rPr>
              <a:t>.</a:t>
            </a:r>
            <a:r>
              <a:rPr lang="en-US" sz="1400" b="1" dirty="0">
                <a:solidFill>
                  <a:prstClr val="black">
                    <a:lumMod val="65000"/>
                    <a:lumOff val="35000"/>
                  </a:prstClr>
                </a:solidFill>
                <a:latin typeface="Calibri Light" panose="020F0302020204030204"/>
              </a:rPr>
              <a:t> </a:t>
            </a:r>
            <a:r>
              <a:rPr lang="en-US" sz="1400" b="1" dirty="0" smtClean="0">
                <a:solidFill>
                  <a:prstClr val="black">
                    <a:lumMod val="65000"/>
                    <a:lumOff val="35000"/>
                  </a:prstClr>
                </a:solidFill>
                <a:latin typeface="Calibri Light" panose="020F0302020204030204"/>
              </a:rPr>
              <a:t>Short Description </a:t>
            </a:r>
            <a:r>
              <a:rPr lang="en-US" sz="1400" b="1" dirty="0">
                <a:solidFill>
                  <a:prstClr val="black">
                    <a:lumMod val="65000"/>
                    <a:lumOff val="35000"/>
                  </a:prstClr>
                </a:solidFill>
                <a:latin typeface="Calibri Light" panose="020F0302020204030204"/>
              </a:rPr>
              <a:t>of Goods/ Services, </a:t>
            </a:r>
            <a:r>
              <a:rPr lang="en-US" sz="1400" b="1" dirty="0" err="1">
                <a:solidFill>
                  <a:prstClr val="black">
                    <a:lumMod val="65000"/>
                    <a:lumOff val="35000"/>
                  </a:prstClr>
                </a:solidFill>
                <a:latin typeface="Calibri Light" panose="020F0302020204030204"/>
              </a:rPr>
              <a:t>i.e</a:t>
            </a:r>
            <a:r>
              <a:rPr lang="en-US" sz="1400" b="1" dirty="0">
                <a:solidFill>
                  <a:prstClr val="black">
                    <a:lumMod val="65000"/>
                    <a:lumOff val="35000"/>
                  </a:prstClr>
                </a:solidFill>
                <a:latin typeface="Calibri Light" panose="020F0302020204030204"/>
              </a:rPr>
              <a:t> </a:t>
            </a:r>
            <a:r>
              <a:rPr lang="en-US" sz="1400" b="1" dirty="0" smtClean="0">
                <a:solidFill>
                  <a:prstClr val="black">
                    <a:lumMod val="65000"/>
                    <a:lumOff val="35000"/>
                  </a:prstClr>
                </a:solidFill>
                <a:latin typeface="Calibri Light" panose="020F0302020204030204"/>
              </a:rPr>
              <a:t>3000 </a:t>
            </a:r>
            <a:r>
              <a:rPr lang="en-US" sz="1400" b="1" dirty="0">
                <a:solidFill>
                  <a:prstClr val="black">
                    <a:lumMod val="65000"/>
                    <a:lumOff val="35000"/>
                  </a:prstClr>
                </a:solidFill>
                <a:latin typeface="Calibri Light" panose="020F0302020204030204"/>
              </a:rPr>
              <a:t>Meters of Textiles, all other details as per beneficiary’s </a:t>
            </a:r>
            <a:r>
              <a:rPr lang="en-US" sz="1400" b="1" dirty="0" err="1">
                <a:solidFill>
                  <a:prstClr val="black">
                    <a:lumMod val="65000"/>
                    <a:lumOff val="35000"/>
                  </a:prstClr>
                </a:solidFill>
                <a:latin typeface="Calibri Light" panose="020F0302020204030204"/>
              </a:rPr>
              <a:t>proforma</a:t>
            </a:r>
            <a:r>
              <a:rPr lang="en-US" sz="1400" b="1" dirty="0">
                <a:solidFill>
                  <a:prstClr val="black">
                    <a:lumMod val="65000"/>
                    <a:lumOff val="35000"/>
                  </a:prstClr>
                </a:solidFill>
                <a:latin typeface="Calibri Light" panose="020F0302020204030204"/>
              </a:rPr>
              <a:t> invoice </a:t>
            </a:r>
            <a:r>
              <a:rPr lang="en-US" sz="1400" b="1" dirty="0" smtClean="0">
                <a:solidFill>
                  <a:prstClr val="black">
                    <a:lumMod val="65000"/>
                    <a:lumOff val="35000"/>
                  </a:prstClr>
                </a:solidFill>
                <a:latin typeface="Calibri Light" panose="020F0302020204030204"/>
              </a:rPr>
              <a:t>No: </a:t>
            </a:r>
            <a:r>
              <a:rPr lang="en-US" sz="1400" b="1" dirty="0" err="1" smtClean="0">
                <a:solidFill>
                  <a:prstClr val="black">
                    <a:lumMod val="65000"/>
                    <a:lumOff val="35000"/>
                  </a:prstClr>
                </a:solidFill>
                <a:latin typeface="Calibri Light" panose="020F0302020204030204"/>
              </a:rPr>
              <a:t>xxxx</a:t>
            </a:r>
            <a:r>
              <a:rPr lang="en-US" sz="1400" b="1" dirty="0" smtClean="0">
                <a:solidFill>
                  <a:prstClr val="black">
                    <a:lumMod val="65000"/>
                    <a:lumOff val="35000"/>
                  </a:prstClr>
                </a:solidFill>
                <a:latin typeface="Calibri Light" panose="020F0302020204030204"/>
              </a:rPr>
              <a:t> </a:t>
            </a:r>
            <a:r>
              <a:rPr lang="en-US" sz="1400" b="1" dirty="0" err="1" smtClean="0">
                <a:solidFill>
                  <a:prstClr val="black">
                    <a:lumMod val="65000"/>
                    <a:lumOff val="35000"/>
                  </a:prstClr>
                </a:solidFill>
                <a:latin typeface="Calibri Light" panose="020F0302020204030204"/>
              </a:rPr>
              <a:t>dtd</a:t>
            </a:r>
            <a:r>
              <a:rPr lang="en-US" sz="1400" b="1" dirty="0" smtClean="0">
                <a:solidFill>
                  <a:prstClr val="black">
                    <a:lumMod val="65000"/>
                    <a:lumOff val="35000"/>
                  </a:prstClr>
                </a:solidFill>
                <a:latin typeface="Calibri Light" panose="020F0302020204030204"/>
              </a:rPr>
              <a:t> </a:t>
            </a:r>
            <a:r>
              <a:rPr lang="en-US" sz="1400" b="1" dirty="0" err="1" smtClean="0">
                <a:solidFill>
                  <a:prstClr val="black">
                    <a:lumMod val="65000"/>
                    <a:lumOff val="35000"/>
                  </a:prstClr>
                </a:solidFill>
                <a:latin typeface="Calibri Light" panose="020F0302020204030204"/>
              </a:rPr>
              <a:t>xxxxxxx</a:t>
            </a:r>
            <a:endParaRPr lang="en-US" sz="1400" b="1" dirty="0">
              <a:solidFill>
                <a:prstClr val="black">
                  <a:lumMod val="65000"/>
                  <a:lumOff val="35000"/>
                </a:prstClr>
              </a:solidFill>
              <a:latin typeface="Calibri Light" panose="020F0302020204030204"/>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grpSp>
      <p:sp>
        <p:nvSpPr>
          <p:cNvPr id="16" name="TextBox 15"/>
          <p:cNvSpPr txBox="1"/>
          <p:nvPr/>
        </p:nvSpPr>
        <p:spPr>
          <a:xfrm>
            <a:off x="941700" y="4218785"/>
            <a:ext cx="4532714" cy="1384995"/>
          </a:xfrm>
          <a:prstGeom prst="rect">
            <a:avLst/>
          </a:prstGeom>
          <a:noFill/>
        </p:spPr>
        <p:txBody>
          <a:bodyPr wrap="square" rtlCol="0">
            <a:spAutoFit/>
          </a:bodyPr>
          <a:lstStyle/>
          <a:p>
            <a:pPr algn="just" defTabSz="914400" rtl="1"/>
            <a:r>
              <a:rPr lang="en-US" sz="1400" b="1" dirty="0" smtClean="0">
                <a:solidFill>
                  <a:schemeClr val="accent6"/>
                </a:solidFill>
                <a:latin typeface="Aharoni" panose="02010803020104030203" pitchFamily="2" charset="-79"/>
              </a:rPr>
              <a:t>C</a:t>
            </a:r>
            <a:r>
              <a:rPr lang="ar-AE" sz="1400" b="1" dirty="0" smtClean="0">
                <a:solidFill>
                  <a:schemeClr val="accent6"/>
                </a:solidFill>
                <a:latin typeface="Aharoni" panose="02010803020104030203" pitchFamily="2" charset="-79"/>
              </a:rPr>
              <a:t>. </a:t>
            </a:r>
            <a:r>
              <a:rPr lang="ar-AE" sz="1400" b="1" dirty="0" smtClean="0">
                <a:solidFill>
                  <a:srgbClr val="4F81BD"/>
                </a:solidFill>
              </a:rPr>
              <a:t>علامات الشحن تحدد في مستندات الشحن مثل بوليصة الشحن البحري/الجوي .... اذا كانت مطلوبة</a:t>
            </a:r>
            <a:endParaRPr lang="ar-AE" sz="1400" b="1" dirty="0">
              <a:solidFill>
                <a:srgbClr val="4F81BD"/>
              </a:solidFill>
            </a:endParaRPr>
          </a:p>
          <a:p>
            <a:pPr algn="just" defTabSz="914400" rtl="1"/>
            <a:endParaRPr lang="en-US" sz="1400" b="1" dirty="0" smtClean="0">
              <a:solidFill>
                <a:srgbClr val="4F81BD"/>
              </a:solidFill>
            </a:endParaRPr>
          </a:p>
          <a:p>
            <a:pPr algn="just" defTabSz="914400" rtl="1"/>
            <a:r>
              <a:rPr lang="en-US" sz="1400" b="1" dirty="0" smtClean="0">
                <a:solidFill>
                  <a:schemeClr val="accent6"/>
                </a:solidFill>
                <a:latin typeface="Aharoni" panose="02010803020104030203" pitchFamily="2" charset="-79"/>
              </a:rPr>
              <a:t>D</a:t>
            </a:r>
            <a:r>
              <a:rPr lang="ar-AE" sz="1400" b="1" dirty="0" smtClean="0">
                <a:solidFill>
                  <a:schemeClr val="accent6"/>
                </a:solidFill>
                <a:latin typeface="Aharoni" panose="02010803020104030203" pitchFamily="2" charset="-79"/>
              </a:rPr>
              <a:t>. </a:t>
            </a:r>
            <a:r>
              <a:rPr lang="ar-AE" sz="1400" b="1" dirty="0" smtClean="0">
                <a:solidFill>
                  <a:srgbClr val="4F81BD"/>
                </a:solidFill>
              </a:rPr>
              <a:t>وصف مختصر للبضاعة/الخدمات. </a:t>
            </a:r>
            <a:r>
              <a:rPr lang="ar-AE" sz="1400" b="1" dirty="0">
                <a:solidFill>
                  <a:srgbClr val="4F81BD"/>
                </a:solidFill>
              </a:rPr>
              <a:t>مثال 3000 متر قماش، </a:t>
            </a:r>
            <a:r>
              <a:rPr lang="ar-AE" sz="1400" b="1" dirty="0" smtClean="0">
                <a:solidFill>
                  <a:srgbClr val="4F81BD"/>
                </a:solidFill>
              </a:rPr>
              <a:t>التفاصيل </a:t>
            </a:r>
            <a:r>
              <a:rPr lang="ar-AE" sz="1400" b="1" dirty="0">
                <a:solidFill>
                  <a:srgbClr val="4F81BD"/>
                </a:solidFill>
              </a:rPr>
              <a:t>الاخرى حسب فاتورة المستفيد المبدئية رقم ....... بتاريخ ........</a:t>
            </a:r>
          </a:p>
          <a:p>
            <a:pPr algn="just" defTabSz="914400" rtl="1"/>
            <a:endParaRPr lang="ar-AE" sz="1400" b="1" dirty="0">
              <a:solidFill>
                <a:srgbClr val="4F81BD"/>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131762"/>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prstClr val="black"/>
                </a:solidFill>
                <a:effectLst>
                  <a:outerShdw blurRad="38100" dist="19050" dir="2700000" algn="tl" rotWithShape="0">
                    <a:prstClr val="black">
                      <a:alpha val="40000"/>
                    </a:prst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77999" y="5357483"/>
            <a:ext cx="4563373" cy="34022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grpSp>
        <p:nvGrpSpPr>
          <p:cNvPr id="28" name="Group 27">
            <a:extLst>
              <a:ext uri="{FF2B5EF4-FFF2-40B4-BE49-F238E27FC236}">
                <a16:creationId xmlns:a16="http://schemas.microsoft.com/office/drawing/2014/main" xmlns="" id="{DB0FFD7C-8231-4683-AEDB-BE2528304914}"/>
              </a:ext>
            </a:extLst>
          </p:cNvPr>
          <p:cNvGrpSpPr/>
          <p:nvPr/>
        </p:nvGrpSpPr>
        <p:grpSpPr>
          <a:xfrm>
            <a:off x="5962626" y="5378649"/>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endParaRPr>
            </a:p>
          </p:txBody>
        </p:sp>
      </p:grpSp>
      <p:sp>
        <p:nvSpPr>
          <p:cNvPr id="33" name="TextBox 32"/>
          <p:cNvSpPr txBox="1"/>
          <p:nvPr/>
        </p:nvSpPr>
        <p:spPr>
          <a:xfrm>
            <a:off x="7275559" y="5271785"/>
            <a:ext cx="373364" cy="307777"/>
          </a:xfrm>
          <a:prstGeom prst="rect">
            <a:avLst/>
          </a:prstGeom>
          <a:noFill/>
        </p:spPr>
        <p:txBody>
          <a:bodyPr wrap="square" rtlCol="0">
            <a:spAutoFit/>
          </a:bodyPr>
          <a:lstStyle/>
          <a:p>
            <a:pPr algn="r" defTabSz="914400"/>
            <a:r>
              <a:rPr lang="en-US" sz="1400" b="1" dirty="0" smtClean="0">
                <a:solidFill>
                  <a:srgbClr val="C00000"/>
                </a:solidFill>
              </a:rPr>
              <a:t>C</a:t>
            </a:r>
            <a:endParaRPr lang="ar-AE" sz="1400" b="1" dirty="0">
              <a:solidFill>
                <a:srgbClr val="C00000"/>
              </a:solidFill>
            </a:endParaRPr>
          </a:p>
        </p:txBody>
      </p:sp>
      <p:sp>
        <p:nvSpPr>
          <p:cNvPr id="34" name="TextBox 33"/>
          <p:cNvSpPr txBox="1"/>
          <p:nvPr/>
        </p:nvSpPr>
        <p:spPr>
          <a:xfrm>
            <a:off x="8341337" y="5357484"/>
            <a:ext cx="373364" cy="307777"/>
          </a:xfrm>
          <a:prstGeom prst="rect">
            <a:avLst/>
          </a:prstGeom>
          <a:noFill/>
        </p:spPr>
        <p:txBody>
          <a:bodyPr wrap="square" rtlCol="0">
            <a:spAutoFit/>
          </a:bodyPr>
          <a:lstStyle/>
          <a:p>
            <a:pPr algn="r" defTabSz="914400"/>
            <a:r>
              <a:rPr lang="en-US" sz="1400" b="1" dirty="0" smtClean="0">
                <a:solidFill>
                  <a:srgbClr val="C00000"/>
                </a:solidFill>
              </a:rPr>
              <a:t>D</a:t>
            </a:r>
            <a:endParaRPr lang="ar-AE" sz="1400" b="1" dirty="0">
              <a:solidFill>
                <a:srgbClr val="C00000"/>
              </a:solidFill>
            </a:endParaRPr>
          </a:p>
        </p:txBody>
      </p:sp>
    </p:spTree>
    <p:extLst>
      <p:ext uri="{BB962C8B-B14F-4D97-AF65-F5344CB8AC3E}">
        <p14:creationId xmlns:p14="http://schemas.microsoft.com/office/powerpoint/2010/main" val="787989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16" presetClass="entr" presetSubtype="37"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outVertical)">
                                      <p:cBhvr>
                                        <p:cTn id="34" dur="500"/>
                                        <p:tgtEl>
                                          <p:spTgt spid="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162029" y="2170803"/>
            <a:ext cx="4965360" cy="1815882"/>
          </a:xfrm>
          <a:prstGeom prst="rect">
            <a:avLst/>
          </a:prstGeom>
          <a:noFill/>
        </p:spPr>
        <p:txBody>
          <a:bodyPr wrap="square" rtlCol="0">
            <a:spAutoFit/>
          </a:bodyPr>
          <a:lstStyle/>
          <a:p>
            <a:pPr lvl="0" algn="just" defTabSz="914400"/>
            <a:r>
              <a:rPr lang="en-US" sz="1400" b="1" dirty="0" smtClean="0">
                <a:solidFill>
                  <a:srgbClr val="FF9933"/>
                </a:solidFill>
                <a:latin typeface="Aharoni" panose="02010803020104030203" pitchFamily="2" charset="-79"/>
                <a:cs typeface="Aharoni" panose="02010803020104030203" pitchFamily="2" charset="-79"/>
              </a:rPr>
              <a:t>E</a:t>
            </a:r>
            <a:r>
              <a:rPr lang="en-US" sz="1400" b="1" dirty="0">
                <a:solidFill>
                  <a:srgbClr val="FF9933"/>
                </a:solidFill>
                <a:latin typeface="Aharoni" panose="02010803020104030203" pitchFamily="2" charset="-79"/>
                <a:cs typeface="Aharoni" panose="02010803020104030203" pitchFamily="2" charset="-79"/>
              </a:rPr>
              <a:t>. </a:t>
            </a:r>
            <a:r>
              <a:rPr lang="en-US" sz="1400" b="1" dirty="0">
                <a:solidFill>
                  <a:schemeClr val="tx1">
                    <a:lumMod val="65000"/>
                    <a:lumOff val="35000"/>
                  </a:schemeClr>
                </a:solidFill>
                <a:latin typeface="+mj-lt"/>
              </a:rPr>
              <a:t>Name of the port of loading, </a:t>
            </a:r>
            <a:r>
              <a:rPr lang="en-US" sz="1400" b="1" dirty="0" err="1">
                <a:solidFill>
                  <a:schemeClr val="tx1">
                    <a:lumMod val="65000"/>
                    <a:lumOff val="35000"/>
                  </a:schemeClr>
                </a:solidFill>
                <a:latin typeface="+mj-lt"/>
              </a:rPr>
              <a:t>i.e</a:t>
            </a:r>
            <a:r>
              <a:rPr lang="en-US" sz="1400" b="1" dirty="0">
                <a:solidFill>
                  <a:schemeClr val="tx1">
                    <a:lumMod val="65000"/>
                    <a:lumOff val="35000"/>
                  </a:schemeClr>
                </a:solidFill>
                <a:latin typeface="+mj-lt"/>
              </a:rPr>
              <a:t> any </a:t>
            </a:r>
            <a:r>
              <a:rPr lang="en-US" sz="1400" b="1" dirty="0" smtClean="0">
                <a:solidFill>
                  <a:schemeClr val="tx1">
                    <a:lumMod val="65000"/>
                    <a:lumOff val="35000"/>
                  </a:schemeClr>
                </a:solidFill>
                <a:latin typeface="+mj-lt"/>
              </a:rPr>
              <a:t>port/Airport  </a:t>
            </a:r>
            <a:r>
              <a:rPr lang="en-US" sz="1400" b="1" dirty="0">
                <a:solidFill>
                  <a:schemeClr val="tx1">
                    <a:lumMod val="65000"/>
                    <a:lumOff val="35000"/>
                  </a:schemeClr>
                </a:solidFill>
                <a:latin typeface="+mj-lt"/>
              </a:rPr>
              <a:t>in </a:t>
            </a:r>
            <a:r>
              <a:rPr lang="en-US" sz="1400" b="1" dirty="0" smtClean="0">
                <a:solidFill>
                  <a:schemeClr val="tx1">
                    <a:lumMod val="65000"/>
                    <a:lumOff val="35000"/>
                  </a:schemeClr>
                </a:solidFill>
                <a:latin typeface="+mj-lt"/>
              </a:rPr>
              <a:t>P. R. of China</a:t>
            </a:r>
            <a:endParaRPr lang="en-US" sz="1400" b="1" dirty="0">
              <a:solidFill>
                <a:schemeClr val="tx1">
                  <a:lumMod val="65000"/>
                  <a:lumOff val="35000"/>
                </a:schemeClr>
              </a:solidFill>
              <a:latin typeface="+mj-lt"/>
            </a:endParaRPr>
          </a:p>
          <a:p>
            <a:pPr lvl="0" algn="just" defTabSz="914400"/>
            <a:r>
              <a:rPr lang="en-US" sz="1400" b="1" dirty="0">
                <a:solidFill>
                  <a:srgbClr val="FF9933"/>
                </a:solidFill>
                <a:latin typeface="Aharoni" panose="02010803020104030203" pitchFamily="2" charset="-79"/>
                <a:cs typeface="Aharoni" panose="02010803020104030203" pitchFamily="2" charset="-79"/>
              </a:rPr>
              <a:t>F. </a:t>
            </a:r>
            <a:r>
              <a:rPr lang="en-US" sz="1400" b="1" dirty="0">
                <a:solidFill>
                  <a:schemeClr val="tx1">
                    <a:lumMod val="65000"/>
                    <a:lumOff val="35000"/>
                  </a:schemeClr>
                </a:solidFill>
                <a:latin typeface="+mj-lt"/>
              </a:rPr>
              <a:t>Name of the </a:t>
            </a:r>
            <a:r>
              <a:rPr lang="en-US" sz="1400" b="1" dirty="0" smtClean="0">
                <a:solidFill>
                  <a:schemeClr val="tx1">
                    <a:lumMod val="65000"/>
                    <a:lumOff val="35000"/>
                  </a:schemeClr>
                </a:solidFill>
                <a:latin typeface="+mj-lt"/>
              </a:rPr>
              <a:t>port/Airport </a:t>
            </a:r>
            <a:r>
              <a:rPr lang="en-US" sz="1400" b="1" dirty="0">
                <a:solidFill>
                  <a:schemeClr val="tx1">
                    <a:lumMod val="65000"/>
                    <a:lumOff val="35000"/>
                  </a:schemeClr>
                </a:solidFill>
                <a:latin typeface="+mj-lt"/>
              </a:rPr>
              <a:t>of </a:t>
            </a:r>
            <a:r>
              <a:rPr lang="en-US" sz="1400" b="1" dirty="0" smtClean="0">
                <a:solidFill>
                  <a:schemeClr val="tx1">
                    <a:lumMod val="65000"/>
                    <a:lumOff val="35000"/>
                  </a:schemeClr>
                </a:solidFill>
                <a:latin typeface="+mj-lt"/>
              </a:rPr>
              <a:t>discharge </a:t>
            </a:r>
            <a:r>
              <a:rPr lang="en-US" sz="1400" b="1" dirty="0" err="1" smtClean="0">
                <a:solidFill>
                  <a:schemeClr val="tx1">
                    <a:lumMod val="65000"/>
                    <a:lumOff val="35000"/>
                  </a:schemeClr>
                </a:solidFill>
                <a:latin typeface="+mj-lt"/>
              </a:rPr>
              <a:t>i.e</a:t>
            </a:r>
            <a:r>
              <a:rPr lang="en-US" sz="1400" b="1" dirty="0">
                <a:solidFill>
                  <a:schemeClr val="tx1">
                    <a:lumMod val="65000"/>
                    <a:lumOff val="35000"/>
                  </a:schemeClr>
                </a:solidFill>
                <a:latin typeface="+mj-lt"/>
              </a:rPr>
              <a:t>, Jebel </a:t>
            </a:r>
            <a:r>
              <a:rPr lang="en-US" sz="1400" b="1" dirty="0" smtClean="0">
                <a:solidFill>
                  <a:schemeClr val="tx1">
                    <a:lumMod val="65000"/>
                    <a:lumOff val="35000"/>
                  </a:schemeClr>
                </a:solidFill>
                <a:latin typeface="+mj-lt"/>
              </a:rPr>
              <a:t>Ali, Dubai, UAE </a:t>
            </a:r>
            <a:endParaRPr lang="en-US" sz="1400" b="1" dirty="0">
              <a:solidFill>
                <a:schemeClr val="tx1">
                  <a:lumMod val="65000"/>
                  <a:lumOff val="35000"/>
                </a:schemeClr>
              </a:solidFill>
              <a:latin typeface="+mj-lt"/>
            </a:endParaRPr>
          </a:p>
          <a:p>
            <a:pPr lvl="0" algn="just" defTabSz="914400"/>
            <a:r>
              <a:rPr lang="en-US" sz="1400" b="1" dirty="0">
                <a:solidFill>
                  <a:srgbClr val="FF9933"/>
                </a:solidFill>
                <a:latin typeface="Aharoni" panose="02010803020104030203" pitchFamily="2" charset="-79"/>
                <a:cs typeface="Aharoni" panose="02010803020104030203" pitchFamily="2" charset="-79"/>
              </a:rPr>
              <a:t>G. </a:t>
            </a:r>
            <a:r>
              <a:rPr lang="en-US" sz="1400" b="1" dirty="0" smtClean="0">
                <a:solidFill>
                  <a:schemeClr val="tx1">
                    <a:lumMod val="65000"/>
                    <a:lumOff val="35000"/>
                  </a:schemeClr>
                </a:solidFill>
                <a:latin typeface="+mj-lt"/>
              </a:rPr>
              <a:t>State appropriately as per mode of shipment like Sea </a:t>
            </a:r>
            <a:r>
              <a:rPr lang="en-US" sz="1400" b="1" dirty="0">
                <a:solidFill>
                  <a:schemeClr val="tx1">
                    <a:lumMod val="65000"/>
                    <a:lumOff val="35000"/>
                  </a:schemeClr>
                </a:solidFill>
                <a:latin typeface="+mj-lt"/>
              </a:rPr>
              <a:t>shipment or Air </a:t>
            </a:r>
            <a:r>
              <a:rPr lang="en-US" sz="1400" b="1" dirty="0" smtClean="0">
                <a:solidFill>
                  <a:schemeClr val="tx1">
                    <a:lumMod val="65000"/>
                    <a:lumOff val="35000"/>
                  </a:schemeClr>
                </a:solidFill>
                <a:latin typeface="+mj-lt"/>
              </a:rPr>
              <a:t>shipment.</a:t>
            </a:r>
          </a:p>
          <a:p>
            <a:pPr lvl="0" algn="just" defTabSz="914400"/>
            <a:endParaRPr lang="en-US" sz="1400" b="1" dirty="0" smtClean="0">
              <a:solidFill>
                <a:schemeClr val="tx1">
                  <a:lumMod val="65000"/>
                  <a:lumOff val="35000"/>
                </a:schemeClr>
              </a:solidFill>
              <a:latin typeface="+mj-lt"/>
            </a:endParaRPr>
          </a:p>
          <a:p>
            <a:pPr lvl="0" algn="just" defTabSz="914400"/>
            <a:r>
              <a:rPr lang="en-US" sz="1400" b="1" dirty="0" smtClean="0">
                <a:solidFill>
                  <a:schemeClr val="accent6"/>
                </a:solidFill>
                <a:latin typeface="+mj-lt"/>
              </a:rPr>
              <a:t>In case of local shipment within UAE or from/within GCC mention the precise place of taking goods in charge and place of destination with full address etc.</a:t>
            </a:r>
            <a:endParaRPr lang="en-US" sz="1400" b="1" dirty="0">
              <a:solidFill>
                <a:schemeClr val="accent6"/>
              </a:solidFill>
              <a:latin typeface="+mj-lt"/>
            </a:endParaRPr>
          </a:p>
        </p:txBody>
      </p:sp>
      <p:grpSp>
        <p:nvGrpSpPr>
          <p:cNvPr id="2" name="Group 1"/>
          <p:cNvGrpSpPr/>
          <p:nvPr/>
        </p:nvGrpSpPr>
        <p:grpSpPr>
          <a:xfrm>
            <a:off x="419162" y="4127936"/>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623362" y="4449018"/>
            <a:ext cx="4849794" cy="1384995"/>
          </a:xfrm>
          <a:prstGeom prst="rect">
            <a:avLst/>
          </a:prstGeom>
          <a:noFill/>
        </p:spPr>
        <p:txBody>
          <a:bodyPr wrap="square" rtlCol="0">
            <a:spAutoFit/>
          </a:bodyPr>
          <a:lstStyle/>
          <a:p>
            <a:pPr lvl="0" algn="just" defTabSz="914400" rtl="1"/>
            <a:r>
              <a:rPr lang="en-US" sz="1400" b="1" dirty="0">
                <a:solidFill>
                  <a:schemeClr val="accent6"/>
                </a:solidFill>
                <a:latin typeface="Aharoni" panose="02010803020104030203" pitchFamily="2" charset="-79"/>
                <a:cs typeface="Aharoni" panose="02010803020104030203" pitchFamily="2" charset="-79"/>
              </a:rPr>
              <a:t>E</a:t>
            </a:r>
            <a:r>
              <a:rPr lang="ar-AE" sz="1400" b="1" dirty="0" smtClean="0">
                <a:solidFill>
                  <a:schemeClr val="accent6"/>
                </a:solidFill>
                <a:latin typeface="Aharoni" panose="02010803020104030203" pitchFamily="2" charset="-79"/>
              </a:rPr>
              <a:t>. </a:t>
            </a:r>
            <a:r>
              <a:rPr lang="ar-AE" sz="1400" b="1" dirty="0" smtClean="0">
                <a:solidFill>
                  <a:schemeClr val="accent1"/>
                </a:solidFill>
              </a:rPr>
              <a:t>اسم </a:t>
            </a:r>
            <a:r>
              <a:rPr lang="ar-AE" sz="1400" b="1" dirty="0">
                <a:solidFill>
                  <a:schemeClr val="accent1"/>
                </a:solidFill>
              </a:rPr>
              <a:t>ميناء/مطار الشحن. مثال : اي ميناء في </a:t>
            </a:r>
            <a:r>
              <a:rPr lang="ar-AE" sz="1400" b="1" dirty="0" smtClean="0">
                <a:solidFill>
                  <a:schemeClr val="accent1"/>
                </a:solidFill>
              </a:rPr>
              <a:t>الصين.</a:t>
            </a:r>
            <a:endParaRPr lang="ar-AE" sz="1400" b="1" dirty="0">
              <a:solidFill>
                <a:schemeClr val="accent1"/>
              </a:solidFill>
            </a:endParaRPr>
          </a:p>
          <a:p>
            <a:pPr lvl="0" algn="just" defTabSz="914400" rtl="1"/>
            <a:r>
              <a:rPr lang="en-US" sz="1400" b="1" dirty="0" smtClean="0">
                <a:solidFill>
                  <a:schemeClr val="accent6"/>
                </a:solidFill>
                <a:latin typeface="Aharoni" panose="02010803020104030203" pitchFamily="2" charset="-79"/>
                <a:cs typeface="Aharoni" panose="02010803020104030203" pitchFamily="2" charset="-79"/>
              </a:rPr>
              <a:t>F</a:t>
            </a:r>
            <a:r>
              <a:rPr lang="ar-AE" sz="1400" b="1" dirty="0" smtClean="0">
                <a:solidFill>
                  <a:schemeClr val="accent6"/>
                </a:solidFill>
                <a:latin typeface="Aharoni" panose="02010803020104030203" pitchFamily="2" charset="-79"/>
              </a:rPr>
              <a:t>. </a:t>
            </a:r>
            <a:r>
              <a:rPr lang="ar-AE" sz="1400" b="1" dirty="0">
                <a:solidFill>
                  <a:schemeClr val="accent1"/>
                </a:solidFill>
              </a:rPr>
              <a:t>ميناء/مطار الوصول. مثال : ميناء جبل علي، </a:t>
            </a:r>
            <a:r>
              <a:rPr lang="ar-AE" sz="1400" b="1" dirty="0" smtClean="0">
                <a:solidFill>
                  <a:schemeClr val="accent1"/>
                </a:solidFill>
              </a:rPr>
              <a:t>دبي.</a:t>
            </a:r>
            <a:endParaRPr lang="ar-AE" sz="1400" b="1" dirty="0">
              <a:solidFill>
                <a:schemeClr val="accent1"/>
              </a:solidFill>
            </a:endParaRPr>
          </a:p>
          <a:p>
            <a:pPr lvl="0" algn="just" defTabSz="914400" rtl="1"/>
            <a:r>
              <a:rPr lang="en-US" sz="1400" b="1" dirty="0" smtClean="0">
                <a:solidFill>
                  <a:schemeClr val="accent6"/>
                </a:solidFill>
                <a:latin typeface="Aharoni" panose="02010803020104030203" pitchFamily="2" charset="-79"/>
                <a:cs typeface="Aharoni" panose="02010803020104030203" pitchFamily="2" charset="-79"/>
              </a:rPr>
              <a:t>G</a:t>
            </a:r>
            <a:r>
              <a:rPr lang="ar-AE" sz="1400" b="1" dirty="0" smtClean="0">
                <a:solidFill>
                  <a:schemeClr val="accent6"/>
                </a:solidFill>
                <a:latin typeface="Aharoni" panose="02010803020104030203" pitchFamily="2" charset="-79"/>
              </a:rPr>
              <a:t>. </a:t>
            </a:r>
            <a:r>
              <a:rPr lang="ar-AE" sz="1400" b="1" dirty="0" smtClean="0">
                <a:solidFill>
                  <a:schemeClr val="accent1"/>
                </a:solidFill>
              </a:rPr>
              <a:t>يتم اختيار طريقة الشحن المتفق عليها، مثال بحرا أو جوا.</a:t>
            </a:r>
            <a:endParaRPr lang="en-US" sz="1400" b="1" dirty="0" smtClean="0">
              <a:solidFill>
                <a:schemeClr val="accent1"/>
              </a:solidFill>
            </a:endParaRPr>
          </a:p>
          <a:p>
            <a:pPr lvl="0" algn="just" defTabSz="914400" rtl="1"/>
            <a:endParaRPr lang="ar-AE" sz="1400" b="1" dirty="0">
              <a:solidFill>
                <a:schemeClr val="accent1"/>
              </a:solidFill>
            </a:endParaRPr>
          </a:p>
          <a:p>
            <a:pPr lvl="0" algn="just" defTabSz="914400" rtl="1"/>
            <a:r>
              <a:rPr lang="ar-AE" sz="1400" b="1" dirty="0" smtClean="0">
                <a:solidFill>
                  <a:schemeClr val="accent1"/>
                </a:solidFill>
              </a:rPr>
              <a:t> إذا كان الشحن محلي داخل الإمارات أو من/بين دول الخليج تحديد مكان استلام البضاعة ومكان التسليم مع العنوان الكامل</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30549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451705"/>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a:extLst>
              <a:ext uri="{FF2B5EF4-FFF2-40B4-BE49-F238E27FC236}">
                <a16:creationId xmlns:a16="http://schemas.microsoft.com/office/drawing/2014/main" xmlns="" id="{DB0FFD7C-8231-4683-AEDB-BE2528304914}"/>
              </a:ext>
            </a:extLst>
          </p:cNvPr>
          <p:cNvGrpSpPr/>
          <p:nvPr/>
        </p:nvGrpSpPr>
        <p:grpSpPr>
          <a:xfrm>
            <a:off x="5962626" y="5637441"/>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35" name="TextBox 34"/>
          <p:cNvSpPr txBox="1"/>
          <p:nvPr/>
        </p:nvSpPr>
        <p:spPr>
          <a:xfrm>
            <a:off x="7593949" y="5579814"/>
            <a:ext cx="373364" cy="307777"/>
          </a:xfrm>
          <a:prstGeom prst="rect">
            <a:avLst/>
          </a:prstGeom>
          <a:noFill/>
        </p:spPr>
        <p:txBody>
          <a:bodyPr wrap="square" rtlCol="0">
            <a:spAutoFit/>
          </a:bodyPr>
          <a:lstStyle/>
          <a:p>
            <a:pPr lvl="0" algn="r" defTabSz="914400"/>
            <a:r>
              <a:rPr lang="en-US" sz="1400" b="1" dirty="0" smtClean="0">
                <a:solidFill>
                  <a:srgbClr val="C00000"/>
                </a:solidFill>
              </a:rPr>
              <a:t>E</a:t>
            </a:r>
            <a:endParaRPr lang="ar-AE" sz="1400" b="1" dirty="0">
              <a:solidFill>
                <a:srgbClr val="C00000"/>
              </a:solidFill>
            </a:endParaRPr>
          </a:p>
        </p:txBody>
      </p:sp>
      <p:sp>
        <p:nvSpPr>
          <p:cNvPr id="42" name="TextBox 41"/>
          <p:cNvSpPr txBox="1"/>
          <p:nvPr/>
        </p:nvSpPr>
        <p:spPr>
          <a:xfrm>
            <a:off x="8588894" y="5579814"/>
            <a:ext cx="373364" cy="307777"/>
          </a:xfrm>
          <a:prstGeom prst="rect">
            <a:avLst/>
          </a:prstGeom>
          <a:noFill/>
        </p:spPr>
        <p:txBody>
          <a:bodyPr wrap="square" rtlCol="0">
            <a:spAutoFit/>
          </a:bodyPr>
          <a:lstStyle/>
          <a:p>
            <a:pPr lvl="0" algn="r" defTabSz="914400"/>
            <a:r>
              <a:rPr lang="en-US" sz="1400" b="1" smtClean="0">
                <a:solidFill>
                  <a:srgbClr val="C00000"/>
                </a:solidFill>
              </a:rPr>
              <a:t>F</a:t>
            </a:r>
            <a:endParaRPr lang="ar-AE" sz="1400" b="1" dirty="0">
              <a:solidFill>
                <a:srgbClr val="C00000"/>
              </a:solidFill>
            </a:endParaRPr>
          </a:p>
        </p:txBody>
      </p:sp>
      <p:sp>
        <p:nvSpPr>
          <p:cNvPr id="43" name="TextBox 42"/>
          <p:cNvSpPr txBox="1"/>
          <p:nvPr/>
        </p:nvSpPr>
        <p:spPr>
          <a:xfrm>
            <a:off x="6998768" y="5697706"/>
            <a:ext cx="373364" cy="307777"/>
          </a:xfrm>
          <a:prstGeom prst="rect">
            <a:avLst/>
          </a:prstGeom>
          <a:noFill/>
        </p:spPr>
        <p:txBody>
          <a:bodyPr wrap="square" rtlCol="0">
            <a:spAutoFit/>
          </a:bodyPr>
          <a:lstStyle/>
          <a:p>
            <a:pPr lvl="0" algn="r" defTabSz="914400"/>
            <a:r>
              <a:rPr lang="en-US" sz="1400" b="1" dirty="0" smtClean="0">
                <a:solidFill>
                  <a:srgbClr val="C00000"/>
                </a:solidFill>
              </a:rPr>
              <a:t>G</a:t>
            </a:r>
            <a:endParaRPr lang="ar-AE" sz="1400" b="1" dirty="0">
              <a:solidFill>
                <a:srgbClr val="C00000"/>
              </a:solidFill>
            </a:endParaRPr>
          </a:p>
        </p:txBody>
      </p:sp>
      <p:grpSp>
        <p:nvGrpSpPr>
          <p:cNvPr id="25" name="Group 24"/>
          <p:cNvGrpSpPr/>
          <p:nvPr/>
        </p:nvGrpSpPr>
        <p:grpSpPr>
          <a:xfrm>
            <a:off x="6777999" y="5697705"/>
            <a:ext cx="4563373" cy="383918"/>
            <a:chOff x="6777999" y="5697705"/>
            <a:chExt cx="4563373" cy="383918"/>
          </a:xfrm>
        </p:grpSpPr>
        <p:sp>
          <p:nvSpPr>
            <p:cNvPr id="27" name="Rectangle 26">
              <a:extLst>
                <a:ext uri="{FF2B5EF4-FFF2-40B4-BE49-F238E27FC236}">
                  <a16:creationId xmlns:a16="http://schemas.microsoft.com/office/drawing/2014/main" xmlns="" id="{401669C1-D2A5-4DAC-B3D0-716FB5FA4937}"/>
                </a:ext>
              </a:extLst>
            </p:cNvPr>
            <p:cNvSpPr/>
            <p:nvPr/>
          </p:nvSpPr>
          <p:spPr>
            <a:xfrm>
              <a:off x="6777999" y="5697705"/>
              <a:ext cx="4563373" cy="22864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xmlns="" id="{401669C1-D2A5-4DAC-B3D0-716FB5FA4937}"/>
                </a:ext>
              </a:extLst>
            </p:cNvPr>
            <p:cNvSpPr/>
            <p:nvPr/>
          </p:nvSpPr>
          <p:spPr>
            <a:xfrm>
              <a:off x="9201149" y="5926347"/>
              <a:ext cx="2140223" cy="15527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Connector 7"/>
            <p:cNvCxnSpPr/>
            <p:nvPr/>
          </p:nvCxnSpPr>
          <p:spPr>
            <a:xfrm flipV="1">
              <a:off x="9162546" y="5919123"/>
              <a:ext cx="2159541" cy="5903"/>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405191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500"/>
                            </p:stCondLst>
                            <p:childTnLst>
                              <p:par>
                                <p:cTn id="36" presetID="16" presetClass="entr" presetSubtype="37"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500"/>
                                        <p:tgtEl>
                                          <p:spTgt spid="2"/>
                                        </p:tgtEl>
                                      </p:cBhvr>
                                    </p:animEffect>
                                  </p:childTnLst>
                                </p:cTn>
                              </p:par>
                            </p:childTnLst>
                          </p:cTn>
                        </p:par>
                        <p:par>
                          <p:cTn id="39" fill="hold">
                            <p:stCondLst>
                              <p:cond delay="4000"/>
                            </p:stCondLst>
                            <p:childTnLst>
                              <p:par>
                                <p:cTn id="40" presetID="53" presetClass="entr" presetSubtype="16"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5"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58190" y="2527200"/>
            <a:ext cx="5242122" cy="738664"/>
          </a:xfrm>
          <a:prstGeom prst="rect">
            <a:avLst/>
          </a:prstGeom>
          <a:noFill/>
        </p:spPr>
        <p:txBody>
          <a:bodyPr wrap="square" rtlCol="0">
            <a:spAutoFit/>
          </a:bodyPr>
          <a:lstStyle/>
          <a:p>
            <a:pPr lvl="0" algn="just" defTabSz="914400"/>
            <a:r>
              <a:rPr lang="en-US" sz="1400" b="1" dirty="0" smtClean="0">
                <a:solidFill>
                  <a:srgbClr val="FF9933"/>
                </a:solidFill>
                <a:latin typeface="Aharoni" panose="02010803020104030203" pitchFamily="2" charset="-79"/>
                <a:cs typeface="Aharoni" panose="02010803020104030203" pitchFamily="2" charset="-79"/>
              </a:rPr>
              <a:t>H. </a:t>
            </a:r>
            <a:r>
              <a:rPr lang="en-US" sz="1400" b="1" dirty="0" smtClean="0">
                <a:solidFill>
                  <a:schemeClr val="tx1">
                    <a:lumMod val="65000"/>
                    <a:lumOff val="35000"/>
                  </a:schemeClr>
                </a:solidFill>
                <a:latin typeface="+mj-lt"/>
              </a:rPr>
              <a:t>Select- </a:t>
            </a:r>
            <a:r>
              <a:rPr lang="en-US" sz="1400" b="1" dirty="0">
                <a:solidFill>
                  <a:schemeClr val="tx1">
                    <a:lumMod val="65000"/>
                    <a:lumOff val="35000"/>
                  </a:schemeClr>
                </a:solidFill>
                <a:latin typeface="+mj-lt"/>
              </a:rPr>
              <a:t>depending whether partial shipment </a:t>
            </a:r>
            <a:r>
              <a:rPr lang="en-US" sz="1400" b="1" dirty="0" smtClean="0">
                <a:solidFill>
                  <a:schemeClr val="tx1">
                    <a:lumMod val="65000"/>
                    <a:lumOff val="35000"/>
                  </a:schemeClr>
                </a:solidFill>
                <a:latin typeface="+mj-lt"/>
              </a:rPr>
              <a:t>is allowed </a:t>
            </a:r>
            <a:r>
              <a:rPr lang="en-US" sz="1400" b="1" dirty="0">
                <a:solidFill>
                  <a:schemeClr val="tx1">
                    <a:lumMod val="65000"/>
                    <a:lumOff val="35000"/>
                  </a:schemeClr>
                </a:solidFill>
                <a:latin typeface="+mj-lt"/>
              </a:rPr>
              <a:t>or </a:t>
            </a:r>
            <a:r>
              <a:rPr lang="en-US" sz="1400" b="1" dirty="0" smtClean="0">
                <a:solidFill>
                  <a:schemeClr val="tx1">
                    <a:lumMod val="65000"/>
                    <a:lumOff val="35000"/>
                  </a:schemeClr>
                </a:solidFill>
                <a:latin typeface="+mj-lt"/>
              </a:rPr>
              <a:t>not</a:t>
            </a:r>
          </a:p>
          <a:p>
            <a:pPr lvl="0" algn="just" defTabSz="914400"/>
            <a:endParaRPr lang="en-US" sz="1400" b="1" dirty="0">
              <a:solidFill>
                <a:schemeClr val="tx1">
                  <a:lumMod val="65000"/>
                  <a:lumOff val="35000"/>
                </a:schemeClr>
              </a:solidFill>
              <a:latin typeface="+mj-lt"/>
            </a:endParaRPr>
          </a:p>
          <a:p>
            <a:pPr lvl="0" algn="just" defTabSz="914400"/>
            <a:r>
              <a:rPr lang="en-US" sz="1400" b="1" dirty="0">
                <a:solidFill>
                  <a:srgbClr val="FF9933"/>
                </a:solidFill>
                <a:latin typeface="Aharoni" panose="02010803020104030203" pitchFamily="2" charset="-79"/>
                <a:cs typeface="Aharoni" panose="02010803020104030203" pitchFamily="2" charset="-79"/>
              </a:rPr>
              <a:t>I. </a:t>
            </a:r>
            <a:r>
              <a:rPr lang="en-US" sz="1400" b="1" dirty="0" smtClean="0">
                <a:solidFill>
                  <a:schemeClr val="tx1">
                    <a:lumMod val="65000"/>
                    <a:lumOff val="35000"/>
                  </a:schemeClr>
                </a:solidFill>
                <a:latin typeface="+mj-lt"/>
              </a:rPr>
              <a:t>Select </a:t>
            </a:r>
            <a:r>
              <a:rPr lang="en-US" sz="1400" b="1" dirty="0">
                <a:solidFill>
                  <a:schemeClr val="tx1">
                    <a:lumMod val="65000"/>
                    <a:lumOff val="35000"/>
                  </a:schemeClr>
                </a:solidFill>
                <a:latin typeface="+mj-lt"/>
              </a:rPr>
              <a:t>– depending whether transshipment  </a:t>
            </a:r>
            <a:r>
              <a:rPr lang="en-US" sz="1400" b="1" dirty="0" smtClean="0">
                <a:solidFill>
                  <a:schemeClr val="tx1">
                    <a:lumMod val="65000"/>
                    <a:lumOff val="35000"/>
                  </a:schemeClr>
                </a:solidFill>
                <a:latin typeface="+mj-lt"/>
              </a:rPr>
              <a:t>is allowed </a:t>
            </a:r>
            <a:r>
              <a:rPr lang="en-US" sz="1400" b="1" dirty="0">
                <a:solidFill>
                  <a:schemeClr val="tx1">
                    <a:lumMod val="65000"/>
                    <a:lumOff val="35000"/>
                  </a:schemeClr>
                </a:solidFill>
                <a:latin typeface="+mj-lt"/>
              </a:rPr>
              <a:t>or not </a:t>
            </a: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298573" y="4218785"/>
            <a:ext cx="5175841" cy="738664"/>
          </a:xfrm>
          <a:prstGeom prst="rect">
            <a:avLst/>
          </a:prstGeom>
          <a:noFill/>
        </p:spPr>
        <p:txBody>
          <a:bodyPr wrap="square" rtlCol="0">
            <a:spAutoFit/>
          </a:bodyPr>
          <a:lstStyle/>
          <a:p>
            <a:pPr lvl="0" algn="r" defTabSz="914400" rtl="1"/>
            <a:r>
              <a:rPr lang="en-US" sz="1400" b="1" dirty="0" smtClean="0">
                <a:solidFill>
                  <a:schemeClr val="accent6"/>
                </a:solidFill>
                <a:latin typeface="Aharoni" panose="02010803020104030203" pitchFamily="2" charset="-79"/>
                <a:cs typeface="Aharoni" panose="02010803020104030203" pitchFamily="2" charset="-79"/>
              </a:rPr>
              <a:t>H</a:t>
            </a:r>
            <a:r>
              <a:rPr lang="ar-AE" sz="1400" b="1" dirty="0" smtClean="0">
                <a:solidFill>
                  <a:schemeClr val="accent6"/>
                </a:solidFill>
                <a:latin typeface="Aharoni" panose="02010803020104030203" pitchFamily="2" charset="-79"/>
              </a:rPr>
              <a:t>. </a:t>
            </a:r>
            <a:r>
              <a:rPr lang="ar-AE" sz="1400" b="1" dirty="0" smtClean="0">
                <a:solidFill>
                  <a:schemeClr val="accent1"/>
                </a:solidFill>
              </a:rPr>
              <a:t>الشحن الجزئي مسموح ام لا</a:t>
            </a:r>
          </a:p>
          <a:p>
            <a:pPr lvl="0" algn="r" defTabSz="914400" rtl="1"/>
            <a:endParaRPr lang="ar-AE" sz="1400" b="1" dirty="0">
              <a:solidFill>
                <a:schemeClr val="accent1"/>
              </a:solidFill>
            </a:endParaRPr>
          </a:p>
          <a:p>
            <a:pPr lvl="0" algn="r" defTabSz="914400" rtl="1"/>
            <a:r>
              <a:rPr lang="en-US" sz="1400" b="1" dirty="0" smtClean="0">
                <a:solidFill>
                  <a:schemeClr val="accent6"/>
                </a:solidFill>
                <a:latin typeface="Aharoni" panose="02010803020104030203" pitchFamily="2" charset="-79"/>
                <a:cs typeface="Aharoni" panose="02010803020104030203" pitchFamily="2" charset="-79"/>
              </a:rPr>
              <a:t>I</a:t>
            </a:r>
            <a:r>
              <a:rPr lang="ar-AE" sz="1400" b="1" dirty="0" smtClean="0">
                <a:solidFill>
                  <a:schemeClr val="accent6"/>
                </a:solidFill>
                <a:latin typeface="Aharoni" panose="02010803020104030203" pitchFamily="2" charset="-79"/>
              </a:rPr>
              <a:t>. </a:t>
            </a:r>
            <a:r>
              <a:rPr lang="ar-AE" sz="1400" b="1" dirty="0" smtClean="0">
                <a:solidFill>
                  <a:schemeClr val="accent1"/>
                </a:solidFill>
              </a:rPr>
              <a:t>التتغير في وسيلة النقل مسموح ام </a:t>
            </a:r>
            <a:r>
              <a:rPr lang="ar-AE" sz="1400" b="1" dirty="0">
                <a:solidFill>
                  <a:schemeClr val="accent1"/>
                </a:solidFill>
              </a:rPr>
              <a:t>لا</a:t>
            </a: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46939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a:extLst>
              <a:ext uri="{FF2B5EF4-FFF2-40B4-BE49-F238E27FC236}">
                <a16:creationId xmlns:a16="http://schemas.microsoft.com/office/drawing/2014/main" xmlns="" id="{DB0FFD7C-8231-4683-AEDB-BE2528304914}"/>
              </a:ext>
            </a:extLst>
          </p:cNvPr>
          <p:cNvGrpSpPr/>
          <p:nvPr/>
        </p:nvGrpSpPr>
        <p:grpSpPr>
          <a:xfrm>
            <a:off x="5962626" y="5850738"/>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grpSp>
        <p:nvGrpSpPr>
          <p:cNvPr id="31" name="Group 30"/>
          <p:cNvGrpSpPr/>
          <p:nvPr/>
        </p:nvGrpSpPr>
        <p:grpSpPr>
          <a:xfrm>
            <a:off x="6777999" y="5931776"/>
            <a:ext cx="4563373" cy="344581"/>
            <a:chOff x="6777999" y="5686239"/>
            <a:chExt cx="4563373" cy="344581"/>
          </a:xfrm>
        </p:grpSpPr>
        <p:sp>
          <p:nvSpPr>
            <p:cNvPr id="32" name="Rectangle 31">
              <a:extLst>
                <a:ext uri="{FF2B5EF4-FFF2-40B4-BE49-F238E27FC236}">
                  <a16:creationId xmlns:a16="http://schemas.microsoft.com/office/drawing/2014/main" xmlns="" id="{401669C1-D2A5-4DAC-B3D0-716FB5FA4937}"/>
                </a:ext>
              </a:extLst>
            </p:cNvPr>
            <p:cNvSpPr/>
            <p:nvPr/>
          </p:nvSpPr>
          <p:spPr>
            <a:xfrm>
              <a:off x="6777999" y="5686239"/>
              <a:ext cx="4563373" cy="24010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xmlns="" id="{401669C1-D2A5-4DAC-B3D0-716FB5FA4937}"/>
                </a:ext>
              </a:extLst>
            </p:cNvPr>
            <p:cNvSpPr/>
            <p:nvPr/>
          </p:nvSpPr>
          <p:spPr>
            <a:xfrm>
              <a:off x="9201149" y="5925025"/>
              <a:ext cx="2140223" cy="10579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Straight Connector 33"/>
            <p:cNvCxnSpPr/>
            <p:nvPr/>
          </p:nvCxnSpPr>
          <p:spPr>
            <a:xfrm flipV="1">
              <a:off x="9171013" y="5919123"/>
              <a:ext cx="2159541" cy="5903"/>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grpSp>
      <p:sp>
        <p:nvSpPr>
          <p:cNvPr id="43" name="TextBox 42"/>
          <p:cNvSpPr txBox="1"/>
          <p:nvPr/>
        </p:nvSpPr>
        <p:spPr>
          <a:xfrm>
            <a:off x="7243960" y="5931776"/>
            <a:ext cx="373364" cy="307777"/>
          </a:xfrm>
          <a:prstGeom prst="rect">
            <a:avLst/>
          </a:prstGeom>
          <a:noFill/>
        </p:spPr>
        <p:txBody>
          <a:bodyPr wrap="square" rtlCol="0">
            <a:spAutoFit/>
          </a:bodyPr>
          <a:lstStyle/>
          <a:p>
            <a:pPr lvl="0" algn="r" defTabSz="914400"/>
            <a:r>
              <a:rPr lang="en-US" sz="1400" b="1" dirty="0" smtClean="0">
                <a:solidFill>
                  <a:srgbClr val="C00000"/>
                </a:solidFill>
              </a:rPr>
              <a:t>I</a:t>
            </a:r>
            <a:endParaRPr lang="ar-AE" sz="1400" b="1" dirty="0">
              <a:solidFill>
                <a:srgbClr val="C00000"/>
              </a:solidFill>
            </a:endParaRPr>
          </a:p>
        </p:txBody>
      </p:sp>
      <p:sp>
        <p:nvSpPr>
          <p:cNvPr id="35" name="TextBox 34"/>
          <p:cNvSpPr txBox="1"/>
          <p:nvPr/>
        </p:nvSpPr>
        <p:spPr>
          <a:xfrm>
            <a:off x="7246325" y="5811599"/>
            <a:ext cx="373364" cy="307777"/>
          </a:xfrm>
          <a:prstGeom prst="rect">
            <a:avLst/>
          </a:prstGeom>
          <a:noFill/>
        </p:spPr>
        <p:txBody>
          <a:bodyPr wrap="square" rtlCol="0">
            <a:spAutoFit/>
          </a:bodyPr>
          <a:lstStyle/>
          <a:p>
            <a:pPr lvl="0" algn="r" defTabSz="914400"/>
            <a:r>
              <a:rPr lang="en-US" sz="1400" b="1" dirty="0" smtClean="0">
                <a:solidFill>
                  <a:srgbClr val="C00000"/>
                </a:solidFill>
              </a:rPr>
              <a:t>H</a:t>
            </a:r>
            <a:endParaRPr lang="ar-AE" sz="1400" b="1" dirty="0">
              <a:solidFill>
                <a:srgbClr val="C00000"/>
              </a:solidFill>
            </a:endParaRPr>
          </a:p>
        </p:txBody>
      </p:sp>
    </p:spTree>
    <p:extLst>
      <p:ext uri="{BB962C8B-B14F-4D97-AF65-F5344CB8AC3E}">
        <p14:creationId xmlns:p14="http://schemas.microsoft.com/office/powerpoint/2010/main" val="32031780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outVertical)">
                                      <p:cBhvr>
                                        <p:cTn id="35" dur="500"/>
                                        <p:tgtEl>
                                          <p:spTgt spid="2"/>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4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181376" y="1761324"/>
            <a:ext cx="5242122" cy="2031325"/>
          </a:xfrm>
          <a:prstGeom prst="rect">
            <a:avLst/>
          </a:prstGeom>
          <a:noFill/>
        </p:spPr>
        <p:txBody>
          <a:bodyPr wrap="square" rtlCol="0">
            <a:spAutoFit/>
          </a:bodyPr>
          <a:lstStyle/>
          <a:p>
            <a:pPr lvl="0" algn="just" defTabSz="914400"/>
            <a:r>
              <a:rPr lang="en-US" sz="1400" b="1" dirty="0" smtClean="0">
                <a:solidFill>
                  <a:srgbClr val="FF9933"/>
                </a:solidFill>
                <a:latin typeface="Aharoni" panose="02010803020104030203" pitchFamily="2" charset="-79"/>
                <a:cs typeface="Aharoni" panose="02010803020104030203" pitchFamily="2" charset="-79"/>
              </a:rPr>
              <a:t>A. </a:t>
            </a:r>
            <a:r>
              <a:rPr lang="en-US" sz="1400" b="1" dirty="0">
                <a:solidFill>
                  <a:schemeClr val="tx1">
                    <a:lumMod val="65000"/>
                    <a:lumOff val="35000"/>
                  </a:schemeClr>
                </a:solidFill>
                <a:latin typeface="+mj-lt"/>
              </a:rPr>
              <a:t>Name of the Nominated </a:t>
            </a:r>
            <a:r>
              <a:rPr lang="en-US" sz="1400" b="1" dirty="0" smtClean="0">
                <a:solidFill>
                  <a:schemeClr val="tx1">
                    <a:lumMod val="65000"/>
                    <a:lumOff val="35000"/>
                  </a:schemeClr>
                </a:solidFill>
                <a:latin typeface="+mj-lt"/>
              </a:rPr>
              <a:t>Bank: Depending </a:t>
            </a:r>
            <a:r>
              <a:rPr lang="en-US" sz="1400" b="1" dirty="0">
                <a:solidFill>
                  <a:schemeClr val="tx1">
                    <a:lumMod val="65000"/>
                    <a:lumOff val="35000"/>
                  </a:schemeClr>
                </a:solidFill>
                <a:latin typeface="+mj-lt"/>
              </a:rPr>
              <a:t>on whether the beneficiary want the LC </a:t>
            </a:r>
            <a:r>
              <a:rPr lang="ar-AE" sz="1400" b="1" dirty="0" smtClean="0">
                <a:solidFill>
                  <a:schemeClr val="tx1">
                    <a:lumMod val="65000"/>
                    <a:lumOff val="35000"/>
                  </a:schemeClr>
                </a:solidFill>
                <a:latin typeface="+mj-lt"/>
              </a:rPr>
              <a:t> </a:t>
            </a:r>
            <a:r>
              <a:rPr lang="en-US" sz="1400" b="1" dirty="0" smtClean="0">
                <a:solidFill>
                  <a:schemeClr val="tx1">
                    <a:lumMod val="65000"/>
                    <a:lumOff val="35000"/>
                  </a:schemeClr>
                </a:solidFill>
                <a:latin typeface="+mj-lt"/>
              </a:rPr>
              <a:t>to </a:t>
            </a:r>
            <a:r>
              <a:rPr lang="en-US" sz="1400" b="1" dirty="0">
                <a:solidFill>
                  <a:schemeClr val="tx1">
                    <a:lumMod val="65000"/>
                    <a:lumOff val="35000"/>
                  </a:schemeClr>
                </a:solidFill>
                <a:latin typeface="+mj-lt"/>
              </a:rPr>
              <a:t>be available with </a:t>
            </a:r>
            <a:r>
              <a:rPr lang="en-US" sz="1400" b="1" dirty="0" smtClean="0">
                <a:solidFill>
                  <a:schemeClr val="tx1">
                    <a:lumMod val="65000"/>
                    <a:lumOff val="35000"/>
                  </a:schemeClr>
                </a:solidFill>
                <a:latin typeface="+mj-lt"/>
              </a:rPr>
              <a:t>“Any Bank (freely negotiable with any bank in Beneficiary’s country) </a:t>
            </a:r>
            <a:r>
              <a:rPr lang="en-US" sz="1400" b="1" dirty="0">
                <a:solidFill>
                  <a:schemeClr val="tx1">
                    <a:lumMod val="65000"/>
                    <a:lumOff val="35000"/>
                  </a:schemeClr>
                </a:solidFill>
                <a:latin typeface="+mj-lt"/>
              </a:rPr>
              <a:t>or </a:t>
            </a:r>
            <a:r>
              <a:rPr lang="en-US" sz="1400" b="1" dirty="0" smtClean="0">
                <a:solidFill>
                  <a:schemeClr val="tx1">
                    <a:lumMod val="65000"/>
                    <a:lumOff val="35000"/>
                  </a:schemeClr>
                </a:solidFill>
                <a:latin typeface="+mj-lt"/>
              </a:rPr>
              <a:t>restricted </a:t>
            </a:r>
            <a:r>
              <a:rPr lang="en-US" sz="1400" b="1" dirty="0">
                <a:solidFill>
                  <a:schemeClr val="tx1">
                    <a:lumMod val="65000"/>
                    <a:lumOff val="35000"/>
                  </a:schemeClr>
                </a:solidFill>
                <a:latin typeface="+mj-lt"/>
              </a:rPr>
              <a:t>with a particular </a:t>
            </a:r>
            <a:r>
              <a:rPr lang="en-US" sz="1400" b="1" dirty="0" smtClean="0">
                <a:solidFill>
                  <a:schemeClr val="tx1">
                    <a:lumMod val="65000"/>
                    <a:lumOff val="35000"/>
                  </a:schemeClr>
                </a:solidFill>
                <a:latin typeface="+mj-lt"/>
              </a:rPr>
              <a:t>bank in beneficiary’s country</a:t>
            </a:r>
            <a:r>
              <a:rPr lang="ar-AE" sz="1400" b="1" dirty="0" smtClean="0">
                <a:solidFill>
                  <a:schemeClr val="tx1">
                    <a:lumMod val="65000"/>
                    <a:lumOff val="35000"/>
                  </a:schemeClr>
                </a:solidFill>
                <a:latin typeface="+mj-lt"/>
              </a:rPr>
              <a:t> </a:t>
            </a:r>
            <a:r>
              <a:rPr lang="en-US" sz="1400" b="1" dirty="0" smtClean="0">
                <a:solidFill>
                  <a:schemeClr val="tx1">
                    <a:lumMod val="65000"/>
                    <a:lumOff val="35000"/>
                  </a:schemeClr>
                </a:solidFill>
                <a:latin typeface="+mj-lt"/>
              </a:rPr>
              <a:t>(by default its Advising Bank)</a:t>
            </a:r>
            <a:endParaRPr lang="en-US" sz="1400" b="1" dirty="0">
              <a:solidFill>
                <a:schemeClr val="tx1">
                  <a:lumMod val="65000"/>
                  <a:lumOff val="35000"/>
                </a:schemeClr>
              </a:solidFill>
              <a:latin typeface="+mj-lt"/>
            </a:endParaRPr>
          </a:p>
          <a:p>
            <a:pPr lvl="0" algn="just" defTabSz="914400"/>
            <a:endParaRPr lang="en-US" sz="1400" b="1" dirty="0">
              <a:solidFill>
                <a:schemeClr val="tx1">
                  <a:lumMod val="65000"/>
                  <a:lumOff val="35000"/>
                </a:schemeClr>
              </a:solidFill>
              <a:latin typeface="+mj-lt"/>
            </a:endParaRPr>
          </a:p>
          <a:p>
            <a:pPr lvl="0" algn="just" defTabSz="914400"/>
            <a:endParaRPr lang="en-US" sz="1400" b="1" dirty="0" smtClean="0">
              <a:solidFill>
                <a:srgbClr val="FF9933"/>
              </a:solidFill>
              <a:latin typeface="Aharoni" panose="02010803020104030203" pitchFamily="2" charset="-79"/>
              <a:cs typeface="Aharoni" panose="02010803020104030203" pitchFamily="2" charset="-79"/>
            </a:endParaRPr>
          </a:p>
          <a:p>
            <a:pPr lvl="0" algn="just" defTabSz="914400"/>
            <a:r>
              <a:rPr lang="en-US" sz="1400" b="1" dirty="0" smtClean="0">
                <a:solidFill>
                  <a:srgbClr val="FF9933"/>
                </a:solidFill>
                <a:latin typeface="Aharoni" panose="02010803020104030203" pitchFamily="2" charset="-79"/>
                <a:cs typeface="Aharoni" panose="02010803020104030203" pitchFamily="2" charset="-79"/>
              </a:rPr>
              <a:t>B. </a:t>
            </a:r>
            <a:r>
              <a:rPr lang="en-US" sz="1400" b="1" dirty="0" smtClean="0">
                <a:solidFill>
                  <a:schemeClr val="tx1">
                    <a:lumMod val="65000"/>
                    <a:lumOff val="35000"/>
                  </a:schemeClr>
                </a:solidFill>
                <a:latin typeface="+mj-lt"/>
              </a:rPr>
              <a:t>Who </a:t>
            </a:r>
            <a:r>
              <a:rPr lang="en-US" sz="1400" b="1" dirty="0">
                <a:solidFill>
                  <a:schemeClr val="tx1">
                    <a:lumMod val="65000"/>
                    <a:lumOff val="35000"/>
                  </a:schemeClr>
                </a:solidFill>
                <a:latin typeface="+mj-lt"/>
              </a:rPr>
              <a:t>will bear the charges , depending on the agreement between the </a:t>
            </a:r>
            <a:r>
              <a:rPr lang="en-US" sz="1400" b="1" dirty="0" smtClean="0">
                <a:solidFill>
                  <a:schemeClr val="tx1">
                    <a:lumMod val="65000"/>
                    <a:lumOff val="35000"/>
                  </a:schemeClr>
                </a:solidFill>
                <a:latin typeface="+mj-lt"/>
              </a:rPr>
              <a:t>buyer/seller, by default </a:t>
            </a:r>
            <a:r>
              <a:rPr lang="en-US" sz="1400" b="1" dirty="0">
                <a:solidFill>
                  <a:schemeClr val="tx1">
                    <a:lumMod val="65000"/>
                    <a:lumOff val="35000"/>
                  </a:schemeClr>
                </a:solidFill>
                <a:latin typeface="+mj-lt"/>
              </a:rPr>
              <a:t>“All bank charges </a:t>
            </a:r>
            <a:r>
              <a:rPr lang="en-US" sz="1400" b="1" dirty="0" smtClean="0">
                <a:solidFill>
                  <a:schemeClr val="tx1">
                    <a:lumMod val="65000"/>
                    <a:lumOff val="35000"/>
                  </a:schemeClr>
                </a:solidFill>
                <a:latin typeface="+mj-lt"/>
              </a:rPr>
              <a:t>are on </a:t>
            </a:r>
            <a:r>
              <a:rPr lang="en-US" sz="1400" b="1" dirty="0">
                <a:solidFill>
                  <a:schemeClr val="tx1">
                    <a:lumMod val="65000"/>
                    <a:lumOff val="35000"/>
                  </a:schemeClr>
                </a:solidFill>
                <a:latin typeface="+mj-lt"/>
              </a:rPr>
              <a:t>account of Beneficiary except LC issuance charges</a:t>
            </a:r>
            <a:r>
              <a:rPr lang="en-US" sz="1400" b="1" dirty="0" smtClean="0">
                <a:solidFill>
                  <a:schemeClr val="tx1">
                    <a:lumMod val="65000"/>
                    <a:lumOff val="35000"/>
                  </a:schemeClr>
                </a:solidFill>
                <a:latin typeface="+mj-lt"/>
              </a:rPr>
              <a:t>”</a:t>
            </a:r>
          </a:p>
        </p:txBody>
      </p:sp>
      <p:grpSp>
        <p:nvGrpSpPr>
          <p:cNvPr id="2" name="Group 1"/>
          <p:cNvGrpSpPr/>
          <p:nvPr/>
        </p:nvGrpSpPr>
        <p:grpSpPr>
          <a:xfrm>
            <a:off x="421522" y="4063973"/>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724619" y="4474817"/>
            <a:ext cx="4749795" cy="1169551"/>
          </a:xfrm>
          <a:prstGeom prst="rect">
            <a:avLst/>
          </a:prstGeom>
          <a:noFill/>
        </p:spPr>
        <p:txBody>
          <a:bodyPr wrap="square" rtlCol="0">
            <a:spAutoFit/>
          </a:bodyPr>
          <a:lstStyle/>
          <a:p>
            <a:pPr lvl="0" algn="r" defTabSz="914400" rtl="1"/>
            <a:r>
              <a:rPr lang="en-US" sz="1400" b="1" dirty="0" smtClean="0">
                <a:solidFill>
                  <a:schemeClr val="accent6"/>
                </a:solidFill>
                <a:latin typeface="Aharoni" panose="02010803020104030203" pitchFamily="2" charset="-79"/>
                <a:cs typeface="Aharoni" panose="02010803020104030203" pitchFamily="2" charset="-79"/>
              </a:rPr>
              <a:t>A</a:t>
            </a:r>
            <a:r>
              <a:rPr lang="ar-AE" sz="1400" b="1" dirty="0" smtClean="0">
                <a:solidFill>
                  <a:schemeClr val="accent6"/>
                </a:solidFill>
                <a:latin typeface="Aharoni" panose="02010803020104030203" pitchFamily="2" charset="-79"/>
              </a:rPr>
              <a:t>. </a:t>
            </a:r>
            <a:r>
              <a:rPr lang="ar-AE" sz="1400" b="1" dirty="0" smtClean="0">
                <a:solidFill>
                  <a:schemeClr val="accent1"/>
                </a:solidFill>
              </a:rPr>
              <a:t>اسم البنك المعين: يعتمد على إذا كان المستفيد يرغب في أن يكون الاعتماد </a:t>
            </a:r>
            <a:r>
              <a:rPr lang="ar-AE" sz="1400" b="1" dirty="0">
                <a:solidFill>
                  <a:schemeClr val="accent1"/>
                </a:solidFill>
              </a:rPr>
              <a:t>متاح لأي بنك </a:t>
            </a:r>
            <a:r>
              <a:rPr lang="ar-AE" sz="1400" b="1" dirty="0" smtClean="0">
                <a:solidFill>
                  <a:schemeClr val="accent1"/>
                </a:solidFill>
              </a:rPr>
              <a:t>(قابل للتداول مع أي بنك في بلد المستفيد</a:t>
            </a:r>
            <a:r>
              <a:rPr lang="ar-AE" sz="1400" b="1" dirty="0">
                <a:solidFill>
                  <a:schemeClr val="accent1"/>
                </a:solidFill>
              </a:rPr>
              <a:t>)</a:t>
            </a:r>
          </a:p>
          <a:p>
            <a:pPr lvl="0" algn="r" defTabSz="914400" rtl="1"/>
            <a:endParaRPr lang="ar-AE" sz="1400" b="1" dirty="0">
              <a:solidFill>
                <a:schemeClr val="accent1"/>
              </a:solidFill>
            </a:endParaRPr>
          </a:p>
          <a:p>
            <a:pPr lvl="0" algn="r" defTabSz="914400" rtl="1"/>
            <a:r>
              <a:rPr lang="en-US" sz="1400" b="1" dirty="0" smtClean="0">
                <a:solidFill>
                  <a:schemeClr val="accent6"/>
                </a:solidFill>
                <a:latin typeface="Aharoni" panose="02010803020104030203" pitchFamily="2" charset="-79"/>
                <a:cs typeface="Aharoni" panose="02010803020104030203" pitchFamily="2" charset="-79"/>
              </a:rPr>
              <a:t>B</a:t>
            </a:r>
            <a:r>
              <a:rPr lang="ar-AE" sz="1400" b="1" dirty="0" smtClean="0">
                <a:solidFill>
                  <a:schemeClr val="accent6"/>
                </a:solidFill>
                <a:latin typeface="Aharoni" panose="02010803020104030203" pitchFamily="2" charset="-79"/>
              </a:rPr>
              <a:t>. </a:t>
            </a:r>
            <a:r>
              <a:rPr lang="ar-AE" sz="1400" b="1" dirty="0" smtClean="0">
                <a:solidFill>
                  <a:schemeClr val="accent1"/>
                </a:solidFill>
              </a:rPr>
              <a:t>من </a:t>
            </a:r>
            <a:r>
              <a:rPr lang="ar-AE" sz="1400" b="1" dirty="0">
                <a:solidFill>
                  <a:schemeClr val="accent1"/>
                </a:solidFill>
              </a:rPr>
              <a:t>يتحمل الرسوم: يعتمد على </a:t>
            </a:r>
            <a:r>
              <a:rPr lang="ar-AE" sz="1400" b="1" dirty="0" smtClean="0">
                <a:solidFill>
                  <a:schemeClr val="accent1"/>
                </a:solidFill>
              </a:rPr>
              <a:t>الاتفاق المبرم بين </a:t>
            </a:r>
            <a:r>
              <a:rPr lang="ar-AE" sz="1400" b="1" dirty="0">
                <a:solidFill>
                  <a:schemeClr val="accent1"/>
                </a:solidFill>
              </a:rPr>
              <a:t>البائع والمشتري </a:t>
            </a:r>
          </a:p>
          <a:p>
            <a:pPr lvl="0" algn="r" defTabSz="914400" rtl="1"/>
            <a:r>
              <a:rPr lang="ar-AE" sz="1400" b="1" dirty="0" smtClean="0">
                <a:solidFill>
                  <a:schemeClr val="accent1"/>
                </a:solidFill>
              </a:rPr>
              <a:t>الإختيار الدارج: </a:t>
            </a:r>
            <a:r>
              <a:rPr lang="ar-AE" sz="1400" b="1" dirty="0">
                <a:solidFill>
                  <a:schemeClr val="accent1"/>
                </a:solidFill>
              </a:rPr>
              <a:t>كل رسوم البنك على </a:t>
            </a:r>
            <a:r>
              <a:rPr lang="ar-AE" sz="1400" b="1" dirty="0" smtClean="0">
                <a:solidFill>
                  <a:schemeClr val="accent1"/>
                </a:solidFill>
              </a:rPr>
              <a:t>المستفيد </a:t>
            </a:r>
            <a:r>
              <a:rPr lang="ar-AE" sz="1400" b="1" dirty="0">
                <a:solidFill>
                  <a:schemeClr val="accent1"/>
                </a:solidFill>
              </a:rPr>
              <a:t>عدا رسوم الاصدار </a:t>
            </a: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1803473"/>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332833"/>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6780364" y="6167887"/>
            <a:ext cx="4563373" cy="46582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xmlns="" id="{DB0FFD7C-8231-4683-AEDB-BE2528304914}"/>
              </a:ext>
            </a:extLst>
          </p:cNvPr>
          <p:cNvGrpSpPr/>
          <p:nvPr/>
        </p:nvGrpSpPr>
        <p:grpSpPr>
          <a:xfrm>
            <a:off x="5983447" y="6247867"/>
            <a:ext cx="767033" cy="311866"/>
            <a:chOff x="5070523" y="2998118"/>
            <a:chExt cx="767033" cy="311866"/>
          </a:xfrm>
        </p:grpSpPr>
        <p:sp>
          <p:nvSpPr>
            <p:cNvPr id="29" name="Oval 28">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0" name="Oval 29">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0" name="Oval 3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1" name="Isosceles Triangle 4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35" name="TextBox 34"/>
          <p:cNvSpPr txBox="1"/>
          <p:nvPr/>
        </p:nvSpPr>
        <p:spPr>
          <a:xfrm>
            <a:off x="6578740" y="6053114"/>
            <a:ext cx="373364" cy="307777"/>
          </a:xfrm>
          <a:prstGeom prst="rect">
            <a:avLst/>
          </a:prstGeom>
          <a:noFill/>
        </p:spPr>
        <p:txBody>
          <a:bodyPr wrap="square" rtlCol="0">
            <a:spAutoFit/>
          </a:bodyPr>
          <a:lstStyle/>
          <a:p>
            <a:pPr lvl="0" algn="r" defTabSz="914400"/>
            <a:r>
              <a:rPr lang="en-US" sz="1400" b="1" dirty="0" smtClean="0">
                <a:solidFill>
                  <a:srgbClr val="C00000"/>
                </a:solidFill>
              </a:rPr>
              <a:t>A</a:t>
            </a:r>
            <a:endParaRPr lang="ar-AE" sz="1400" b="1" dirty="0">
              <a:solidFill>
                <a:srgbClr val="C00000"/>
              </a:solidFill>
            </a:endParaRPr>
          </a:p>
        </p:txBody>
      </p:sp>
      <p:sp>
        <p:nvSpPr>
          <p:cNvPr id="43" name="TextBox 42"/>
          <p:cNvSpPr txBox="1"/>
          <p:nvPr/>
        </p:nvSpPr>
        <p:spPr>
          <a:xfrm>
            <a:off x="6589791" y="6236541"/>
            <a:ext cx="373364" cy="307777"/>
          </a:xfrm>
          <a:prstGeom prst="rect">
            <a:avLst/>
          </a:prstGeom>
          <a:noFill/>
        </p:spPr>
        <p:txBody>
          <a:bodyPr wrap="square" rtlCol="0">
            <a:spAutoFit/>
          </a:bodyPr>
          <a:lstStyle/>
          <a:p>
            <a:pPr lvl="0" algn="r" defTabSz="914400"/>
            <a:r>
              <a:rPr lang="en-US" sz="1400" b="1" dirty="0">
                <a:solidFill>
                  <a:srgbClr val="C00000"/>
                </a:solidFill>
              </a:rPr>
              <a:t>B</a:t>
            </a:r>
            <a:endParaRPr lang="ar-AE" sz="1400" b="1" dirty="0">
              <a:solidFill>
                <a:srgbClr val="C00000"/>
              </a:solidFill>
            </a:endParaRPr>
          </a:p>
        </p:txBody>
      </p:sp>
    </p:spTree>
    <p:extLst>
      <p:ext uri="{BB962C8B-B14F-4D97-AF65-F5344CB8AC3E}">
        <p14:creationId xmlns:p14="http://schemas.microsoft.com/office/powerpoint/2010/main" val="125683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16" presetClass="entr" presetSubtype="37"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outVertical)">
                                      <p:cBhvr>
                                        <p:cTn id="34" dur="500"/>
                                        <p:tgtEl>
                                          <p:spTgt spid="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7" grpId="0" animBg="1"/>
      <p:bldP spid="35"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defTabSz="457200">
              <a:lnSpc>
                <a:spcPct val="100000"/>
              </a:lnSpc>
              <a:spcBef>
                <a:spcPts val="0"/>
              </a:spcBef>
            </a:pPr>
            <a:r>
              <a:rPr lang="id-ID" sz="2500" spc="-150" dirty="0">
                <a:solidFill>
                  <a:prstClr val="black">
                    <a:lumMod val="50000"/>
                    <a:lumOff val="50000"/>
                  </a:prstClr>
                </a:solidFill>
                <a:latin typeface="Calibri Light" panose="020F0302020204030204"/>
              </a:rPr>
              <a:t>Documentary Credit Application</a:t>
            </a:r>
            <a:r>
              <a:rPr lang="en-US" sz="2500" spc="-150" dirty="0">
                <a:solidFill>
                  <a:prstClr val="black">
                    <a:lumMod val="50000"/>
                    <a:lumOff val="50000"/>
                  </a:prstClr>
                </a:solidFill>
                <a:latin typeface="Calibri Light" panose="020F0302020204030204"/>
              </a:rPr>
              <a:t> </a:t>
            </a:r>
            <a:r>
              <a:rPr lang="id-ID" sz="2500" spc="-150" dirty="0" smtClean="0">
                <a:solidFill>
                  <a:prstClr val="black">
                    <a:lumMod val="50000"/>
                    <a:lumOff val="50000"/>
                  </a:prstClr>
                </a:solidFill>
                <a:latin typeface="Calibri Light" panose="020F0302020204030204"/>
              </a:rPr>
              <a:t>-</a:t>
            </a:r>
            <a:r>
              <a:rPr lang="en-US" sz="2500" spc="-150" dirty="0" smtClean="0">
                <a:solidFill>
                  <a:prstClr val="black">
                    <a:lumMod val="50000"/>
                    <a:lumOff val="50000"/>
                  </a:prstClr>
                </a:solidFill>
                <a:latin typeface="Calibri Light" panose="020F0302020204030204"/>
              </a:rPr>
              <a:t> </a:t>
            </a:r>
            <a:r>
              <a:rPr lang="id-ID" sz="2500" spc="-150" dirty="0" smtClean="0">
                <a:solidFill>
                  <a:srgbClr val="F79646">
                    <a:lumMod val="75000"/>
                  </a:srgbClr>
                </a:solidFill>
                <a:latin typeface="Calibri Light" panose="020F0302020204030204"/>
              </a:rPr>
              <a:t>Non </a:t>
            </a:r>
            <a:r>
              <a:rPr lang="id-ID" sz="2500" spc="-150" dirty="0">
                <a:solidFill>
                  <a:srgbClr val="F79646">
                    <a:lumMod val="75000"/>
                  </a:srgbClr>
                </a:solidFill>
                <a:latin typeface="Calibri Light" panose="020F0302020204030204"/>
              </a:rPr>
              <a:t>Murabaha</a:t>
            </a:r>
            <a:r>
              <a:rPr lang="en-US" sz="2500" spc="-150" dirty="0">
                <a:solidFill>
                  <a:srgbClr val="F79646">
                    <a:lumMod val="75000"/>
                  </a:srgbClr>
                </a:solidFill>
                <a:latin typeface="Calibri Light" panose="020F0302020204030204"/>
              </a:rPr>
              <a:t> </a:t>
            </a:r>
            <a:endParaRPr lang="id-ID" sz="2500" spc="-150" dirty="0">
              <a:solidFill>
                <a:srgbClr val="F79646">
                  <a:lumMod val="75000"/>
                </a:srgbClr>
              </a:solidFill>
              <a:latin typeface="Calibri Light" panose="020F0302020204030204"/>
            </a:endParaRPr>
          </a:p>
        </p:txBody>
      </p:sp>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defRPr/>
            </a:pPr>
            <a:r>
              <a:rPr lang="en-US" sz="1400" b="1" dirty="0">
                <a:solidFill>
                  <a:srgbClr val="F79646">
                    <a:lumMod val="75000"/>
                  </a:srgbClr>
                </a:solidFill>
                <a:latin typeface="Calibri Light" panose="020F0302020204030204"/>
              </a:rPr>
              <a:t>TRADE FINANCE ACADEMY</a:t>
            </a:r>
          </a:p>
        </p:txBody>
      </p:sp>
      <p:grpSp>
        <p:nvGrpSpPr>
          <p:cNvPr id="2" name="Group 1"/>
          <p:cNvGrpSpPr/>
          <p:nvPr/>
        </p:nvGrpSpPr>
        <p:grpSpPr>
          <a:xfrm>
            <a:off x="421522" y="4063973"/>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id-ID">
                <a:solidFill>
                  <a:prstClr val="white"/>
                </a:solidFill>
              </a:endParaRPr>
            </a:p>
          </p:txBody>
        </p:sp>
      </p:grpSp>
      <p:sp>
        <p:nvSpPr>
          <p:cNvPr id="16" name="TextBox 15"/>
          <p:cNvSpPr txBox="1"/>
          <p:nvPr/>
        </p:nvSpPr>
        <p:spPr>
          <a:xfrm>
            <a:off x="1001848" y="4474817"/>
            <a:ext cx="4472566" cy="1692771"/>
          </a:xfrm>
          <a:prstGeom prst="rect">
            <a:avLst/>
          </a:prstGeom>
          <a:noFill/>
        </p:spPr>
        <p:txBody>
          <a:bodyPr wrap="square" rtlCol="0">
            <a:spAutoFit/>
          </a:bodyPr>
          <a:lstStyle/>
          <a:p>
            <a:pPr algn="just" defTabSz="914400" rtl="1"/>
            <a:r>
              <a:rPr lang="ar-AE" sz="1300" b="1" dirty="0" smtClean="0">
                <a:solidFill>
                  <a:srgbClr val="4F81BD"/>
                </a:solidFill>
              </a:rPr>
              <a:t>في </a:t>
            </a:r>
            <a:r>
              <a:rPr lang="ar-AE" sz="1300" b="1" dirty="0">
                <a:solidFill>
                  <a:srgbClr val="4F81BD"/>
                </a:solidFill>
              </a:rPr>
              <a:t>حال إضافة أي معلومات/متطلبات أخري ، تذكر خلف طلب الاعتماد أو على ورقة مرفقة مع الطلب ويذكر فيها "تعتبر هذه الورقة الاضافية جزء لا يتجزأ من طلبنا بتاريخ ....... بمبلغ .......". على أن تكون على ورقة الشركة </a:t>
            </a:r>
            <a:r>
              <a:rPr lang="ar-AE" sz="1300" b="1" dirty="0" smtClean="0">
                <a:solidFill>
                  <a:srgbClr val="4F81BD"/>
                </a:solidFill>
              </a:rPr>
              <a:t>المر</a:t>
            </a:r>
            <a:r>
              <a:rPr lang="ar-AE" sz="1300" b="1" dirty="0">
                <a:solidFill>
                  <a:srgbClr val="4F81BD"/>
                </a:solidFill>
              </a:rPr>
              <a:t>و</a:t>
            </a:r>
            <a:r>
              <a:rPr lang="ar-AE" sz="1300" b="1" dirty="0" smtClean="0">
                <a:solidFill>
                  <a:srgbClr val="4F81BD"/>
                </a:solidFill>
              </a:rPr>
              <a:t>سة </a:t>
            </a:r>
            <a:r>
              <a:rPr lang="ar-AE" sz="1300" b="1" dirty="0">
                <a:solidFill>
                  <a:srgbClr val="4F81BD"/>
                </a:solidFill>
              </a:rPr>
              <a:t>مع توقيع المخول بالتوقيع مع ختم الشركة</a:t>
            </a:r>
          </a:p>
          <a:p>
            <a:pPr algn="just" defTabSz="914400" rtl="1"/>
            <a:endParaRPr lang="ar-AE" sz="1300" b="1" dirty="0" smtClean="0">
              <a:solidFill>
                <a:srgbClr val="4F81BD"/>
              </a:solidFill>
            </a:endParaRPr>
          </a:p>
          <a:p>
            <a:pPr algn="just" defTabSz="914400" rtl="1"/>
            <a:r>
              <a:rPr lang="ar-AE" sz="1300" b="1" dirty="0">
                <a:solidFill>
                  <a:srgbClr val="4F81BD"/>
                </a:solidFill>
              </a:rPr>
              <a:t>اسم العميل مع ذكر رقم الحساب الذي سوف يخصم منه العمولات</a:t>
            </a:r>
          </a:p>
          <a:p>
            <a:pPr algn="just" defTabSz="914400" rtl="1"/>
            <a:endParaRPr lang="en-US" sz="1300" b="1" dirty="0" smtClean="0">
              <a:solidFill>
                <a:srgbClr val="4F81BD"/>
              </a:solidFill>
            </a:endParaRPr>
          </a:p>
          <a:p>
            <a:pPr algn="just" defTabSz="914400" rtl="1"/>
            <a:r>
              <a:rPr lang="ar-AE" sz="1300" b="1" dirty="0" smtClean="0">
                <a:solidFill>
                  <a:srgbClr val="4F81BD"/>
                </a:solidFill>
              </a:rPr>
              <a:t>توقيع </a:t>
            </a:r>
            <a:r>
              <a:rPr lang="ar-AE" sz="1300" b="1" dirty="0">
                <a:solidFill>
                  <a:srgbClr val="4F81BD"/>
                </a:solidFill>
              </a:rPr>
              <a:t>الشخص المخول بالتوقيع وختم الشركة (في حالة الشركات) </a:t>
            </a: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1530912"/>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332833"/>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prstClr val="black"/>
                </a:solidFill>
                <a:effectLst>
                  <a:outerShdw blurRad="38100" dist="19050" dir="2700000" algn="tl" rotWithShape="0">
                    <a:prstClr val="black">
                      <a:alpha val="40000"/>
                    </a:prst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797" y="0"/>
            <a:ext cx="4848706" cy="6858000"/>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1225772" y="1475954"/>
            <a:ext cx="4525337" cy="2492990"/>
          </a:xfrm>
          <a:prstGeom prst="rect">
            <a:avLst/>
          </a:prstGeom>
        </p:spPr>
        <p:txBody>
          <a:bodyPr wrap="square">
            <a:spAutoFit/>
          </a:bodyPr>
          <a:lstStyle/>
          <a:p>
            <a:pPr lvl="0" algn="just" defTabSz="914400"/>
            <a:r>
              <a:rPr lang="en-US" sz="1300" b="1" dirty="0">
                <a:solidFill>
                  <a:schemeClr val="tx1">
                    <a:lumMod val="65000"/>
                    <a:lumOff val="35000"/>
                  </a:schemeClr>
                </a:solidFill>
                <a:latin typeface="+mj-lt"/>
              </a:rPr>
              <a:t>For any other information/requirements to be mentioned either on the back of Application form or on attached sheet mentioning i.e. “that this additional sheet forms an integral part of our application dated </a:t>
            </a:r>
            <a:r>
              <a:rPr lang="en-US" sz="1300" b="1" dirty="0" err="1">
                <a:solidFill>
                  <a:schemeClr val="tx1">
                    <a:lumMod val="65000"/>
                    <a:lumOff val="35000"/>
                  </a:schemeClr>
                </a:solidFill>
                <a:latin typeface="+mj-lt"/>
              </a:rPr>
              <a:t>xxxxxxx</a:t>
            </a:r>
            <a:r>
              <a:rPr lang="en-US" sz="1300" b="1" dirty="0">
                <a:solidFill>
                  <a:schemeClr val="tx1">
                    <a:lumMod val="65000"/>
                    <a:lumOff val="35000"/>
                  </a:schemeClr>
                </a:solidFill>
                <a:latin typeface="+mj-lt"/>
              </a:rPr>
              <a:t> for </a:t>
            </a:r>
            <a:r>
              <a:rPr lang="en-US" sz="1300" b="1" dirty="0" err="1">
                <a:solidFill>
                  <a:schemeClr val="tx1">
                    <a:lumMod val="65000"/>
                    <a:lumOff val="35000"/>
                  </a:schemeClr>
                </a:solidFill>
                <a:latin typeface="+mj-lt"/>
              </a:rPr>
              <a:t>xxxxxxx</a:t>
            </a:r>
            <a:r>
              <a:rPr lang="en-US" sz="1300" b="1" dirty="0">
                <a:solidFill>
                  <a:schemeClr val="tx1">
                    <a:lumMod val="65000"/>
                    <a:lumOff val="35000"/>
                  </a:schemeClr>
                </a:solidFill>
                <a:latin typeface="+mj-lt"/>
              </a:rPr>
              <a:t>.”. </a:t>
            </a:r>
            <a:r>
              <a:rPr lang="ar-AE" sz="1300" b="1" dirty="0" smtClean="0">
                <a:solidFill>
                  <a:schemeClr val="tx1">
                    <a:lumMod val="65000"/>
                    <a:lumOff val="35000"/>
                  </a:schemeClr>
                </a:solidFill>
                <a:latin typeface="+mj-lt"/>
              </a:rPr>
              <a:t>)</a:t>
            </a:r>
            <a:r>
              <a:rPr lang="en-US" sz="1300" b="1" dirty="0" smtClean="0">
                <a:solidFill>
                  <a:schemeClr val="tx1">
                    <a:lumMod val="65000"/>
                    <a:lumOff val="35000"/>
                  </a:schemeClr>
                </a:solidFill>
                <a:latin typeface="+mj-lt"/>
              </a:rPr>
              <a:t> preferably on your company’s letter-head and it should be stamped </a:t>
            </a:r>
            <a:r>
              <a:rPr lang="en-US" sz="1300" b="1" dirty="0">
                <a:solidFill>
                  <a:schemeClr val="tx1">
                    <a:lumMod val="65000"/>
                    <a:lumOff val="35000"/>
                  </a:schemeClr>
                </a:solidFill>
                <a:latin typeface="+mj-lt"/>
              </a:rPr>
              <a:t>and signed by your authorized </a:t>
            </a:r>
            <a:r>
              <a:rPr lang="en-US" sz="1300" b="1" dirty="0" smtClean="0">
                <a:solidFill>
                  <a:schemeClr val="tx1">
                    <a:lumMod val="65000"/>
                    <a:lumOff val="35000"/>
                  </a:schemeClr>
                </a:solidFill>
                <a:latin typeface="+mj-lt"/>
              </a:rPr>
              <a:t>signatories).</a:t>
            </a:r>
          </a:p>
          <a:p>
            <a:pPr lvl="0" algn="just" defTabSz="914400"/>
            <a:endParaRPr lang="en-US" sz="1300" b="1" dirty="0">
              <a:solidFill>
                <a:schemeClr val="tx1">
                  <a:lumMod val="65000"/>
                  <a:lumOff val="35000"/>
                </a:schemeClr>
              </a:solidFill>
              <a:latin typeface="+mj-lt"/>
            </a:endParaRPr>
          </a:p>
          <a:p>
            <a:pPr lvl="0" algn="just" defTabSz="914400"/>
            <a:r>
              <a:rPr lang="en-US" sz="1300" b="1" dirty="0">
                <a:solidFill>
                  <a:schemeClr val="tx1">
                    <a:lumMod val="65000"/>
                    <a:lumOff val="35000"/>
                  </a:schemeClr>
                </a:solidFill>
                <a:latin typeface="+mj-lt"/>
              </a:rPr>
              <a:t>Customer’s name along with the Account number where the charges will be debited.</a:t>
            </a:r>
          </a:p>
          <a:p>
            <a:pPr lvl="0" algn="just" defTabSz="914400"/>
            <a:endParaRPr lang="en-US" sz="1300" b="1" dirty="0">
              <a:solidFill>
                <a:schemeClr val="tx1">
                  <a:lumMod val="65000"/>
                  <a:lumOff val="35000"/>
                </a:schemeClr>
              </a:solidFill>
              <a:latin typeface="+mj-lt"/>
            </a:endParaRPr>
          </a:p>
          <a:p>
            <a:pPr lvl="0" algn="just" defTabSz="914400"/>
            <a:r>
              <a:rPr lang="en-US" sz="1300" b="1" dirty="0">
                <a:solidFill>
                  <a:schemeClr val="tx1">
                    <a:lumMod val="65000"/>
                    <a:lumOff val="35000"/>
                  </a:schemeClr>
                </a:solidFill>
                <a:latin typeface="+mj-lt"/>
              </a:rPr>
              <a:t>Application to be stamped and signed by the authorized signatory </a:t>
            </a:r>
          </a:p>
          <a:p>
            <a:pPr lvl="0" algn="just" defTabSz="914400"/>
            <a:endParaRPr lang="en-US" sz="1300" b="1" dirty="0">
              <a:solidFill>
                <a:schemeClr val="tx1">
                  <a:lumMod val="65000"/>
                  <a:lumOff val="35000"/>
                </a:schemeClr>
              </a:solidFill>
              <a:latin typeface="+mj-lt"/>
            </a:endParaRPr>
          </a:p>
        </p:txBody>
      </p:sp>
      <p:grpSp>
        <p:nvGrpSpPr>
          <p:cNvPr id="34" name="Group 33">
            <a:extLst>
              <a:ext uri="{FF2B5EF4-FFF2-40B4-BE49-F238E27FC236}">
                <a16:creationId xmlns:a16="http://schemas.microsoft.com/office/drawing/2014/main" xmlns="" id="{DB0FFD7C-8231-4683-AEDB-BE2528304914}"/>
              </a:ext>
            </a:extLst>
          </p:cNvPr>
          <p:cNvGrpSpPr/>
          <p:nvPr/>
        </p:nvGrpSpPr>
        <p:grpSpPr>
          <a:xfrm>
            <a:off x="5947021" y="5070892"/>
            <a:ext cx="767033" cy="311866"/>
            <a:chOff x="5070523" y="2998118"/>
            <a:chExt cx="767033" cy="311866"/>
          </a:xfrm>
        </p:grpSpPr>
        <p:sp>
          <p:nvSpPr>
            <p:cNvPr id="42" name="Oval 4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4" name="Oval 43">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5" name="Oval 44">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6" name="Isosceles Triangle 45">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grpSp>
        <p:nvGrpSpPr>
          <p:cNvPr id="47" name="Group 46">
            <a:extLst>
              <a:ext uri="{FF2B5EF4-FFF2-40B4-BE49-F238E27FC236}">
                <a16:creationId xmlns:a16="http://schemas.microsoft.com/office/drawing/2014/main" xmlns="" id="{DB0FFD7C-8231-4683-AEDB-BE2528304914}"/>
              </a:ext>
            </a:extLst>
          </p:cNvPr>
          <p:cNvGrpSpPr/>
          <p:nvPr/>
        </p:nvGrpSpPr>
        <p:grpSpPr>
          <a:xfrm>
            <a:off x="5939919" y="5528093"/>
            <a:ext cx="767033" cy="311866"/>
            <a:chOff x="5070523" y="2998118"/>
            <a:chExt cx="767033" cy="311866"/>
          </a:xfrm>
        </p:grpSpPr>
        <p:sp>
          <p:nvSpPr>
            <p:cNvPr id="48" name="Oval 47">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49" name="Oval 48">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50" name="Oval 49">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51" name="Isosceles Triangle 50">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341752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fade">
                                      <p:cBhvr>
                                        <p:cTn id="25" dur="1000"/>
                                        <p:tgtEl>
                                          <p:spTgt spid="18">
                                            <p:txEl>
                                              <p:pRg st="2" end="2"/>
                                            </p:txEl>
                                          </p:spTgt>
                                        </p:tgtEl>
                                      </p:cBhvr>
                                    </p:animEffect>
                                    <p:anim calcmode="lin" valueType="num">
                                      <p:cBhvr>
                                        <p:cTn id="26"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Effect transition="in" filter="fade">
                                      <p:cBhvr>
                                        <p:cTn id="31" dur="1000"/>
                                        <p:tgtEl>
                                          <p:spTgt spid="18">
                                            <p:txEl>
                                              <p:pRg st="4" end="4"/>
                                            </p:txEl>
                                          </p:spTgt>
                                        </p:tgtEl>
                                      </p:cBhvr>
                                    </p:animEffect>
                                    <p:anim calcmode="lin" valueType="num">
                                      <p:cBhvr>
                                        <p:cTn id="32"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fade">
                                      <p:cBhvr>
                                        <p:cTn id="37" dur="1000"/>
                                        <p:tgtEl>
                                          <p:spTgt spid="16">
                                            <p:txEl>
                                              <p:pRg st="2" end="2"/>
                                            </p:txEl>
                                          </p:spTgt>
                                        </p:tgtEl>
                                      </p:cBhvr>
                                    </p:animEffect>
                                    <p:anim calcmode="lin" valueType="num">
                                      <p:cBhvr>
                                        <p:cTn id="3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fade">
                                      <p:cBhvr>
                                        <p:cTn id="43" dur="1000"/>
                                        <p:tgtEl>
                                          <p:spTgt spid="16">
                                            <p:txEl>
                                              <p:pRg st="4" end="4"/>
                                            </p:txEl>
                                          </p:spTgt>
                                        </p:tgtEl>
                                      </p:cBhvr>
                                    </p:animEffect>
                                    <p:anim calcmode="lin" valueType="num">
                                      <p:cBhvr>
                                        <p:cTn id="4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796" t="2516" r="2090" b="628"/>
          <a:stretch/>
        </p:blipFill>
        <p:spPr>
          <a:xfrm>
            <a:off x="6437464" y="112146"/>
            <a:ext cx="4563373" cy="664234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17" y="111372"/>
            <a:ext cx="4696779" cy="6643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7285095"/>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CA9B0FD3-032D-4254-B342-DE91B78A9C4A}"/>
              </a:ext>
            </a:extLst>
          </p:cNvPr>
          <p:cNvSpPr/>
          <p:nvPr/>
        </p:nvSpPr>
        <p:spPr>
          <a:xfrm>
            <a:off x="-3286125" y="0"/>
            <a:ext cx="6811963" cy="6843713"/>
          </a:xfrm>
          <a:prstGeom prst="ellipse">
            <a:avLst/>
          </a:prstGeom>
          <a:solidFill>
            <a:schemeClr val="bg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xmlns="" id="{64F271BE-EC02-4309-9271-74950DE15C3F}"/>
              </a:ext>
            </a:extLst>
          </p:cNvPr>
          <p:cNvGrpSpPr>
            <a:grpSpLocks/>
          </p:cNvGrpSpPr>
          <p:nvPr/>
        </p:nvGrpSpPr>
        <p:grpSpPr bwMode="auto">
          <a:xfrm>
            <a:off x="458788" y="1528763"/>
            <a:ext cx="3786187" cy="3786187"/>
            <a:chOff x="-684584" y="1340768"/>
            <a:chExt cx="4689887" cy="4392488"/>
          </a:xfrm>
        </p:grpSpPr>
        <p:sp>
          <p:nvSpPr>
            <p:cNvPr id="14" name="Oval 13">
              <a:extLst>
                <a:ext uri="{FF2B5EF4-FFF2-40B4-BE49-F238E27FC236}">
                  <a16:creationId xmlns:a16="http://schemas.microsoft.com/office/drawing/2014/main" xmlns="" id="{A7CD9BD9-9170-404A-A5CE-00270F1B0B89}"/>
                </a:ext>
              </a:extLst>
            </p:cNvPr>
            <p:cNvSpPr/>
            <p:nvPr/>
          </p:nvSpPr>
          <p:spPr>
            <a:xfrm>
              <a:off x="-684584" y="1340768"/>
              <a:ext cx="4392960" cy="4392488"/>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panose="020F0302020204030203" pitchFamily="34" charset="0"/>
                <a:ea typeface="+mn-ea"/>
                <a:cs typeface="+mn-cs"/>
              </a:endParaRPr>
            </a:p>
          </p:txBody>
        </p:sp>
        <p:sp>
          <p:nvSpPr>
            <p:cNvPr id="15" name="Oval 14">
              <a:extLst>
                <a:ext uri="{FF2B5EF4-FFF2-40B4-BE49-F238E27FC236}">
                  <a16:creationId xmlns:a16="http://schemas.microsoft.com/office/drawing/2014/main" xmlns="" id="{529C5BBD-0991-40B4-9183-066CE3F9B20E}"/>
                </a:ext>
              </a:extLst>
            </p:cNvPr>
            <p:cNvSpPr/>
            <p:nvPr/>
          </p:nvSpPr>
          <p:spPr>
            <a:xfrm>
              <a:off x="-387657" y="1340768"/>
              <a:ext cx="4392960" cy="4392488"/>
            </a:xfrm>
            <a:prstGeom prst="ellipse">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panose="020F0302020204030203" pitchFamily="34" charset="0"/>
                <a:ea typeface="+mn-ea"/>
                <a:cs typeface="+mn-cs"/>
              </a:endParaRPr>
            </a:p>
          </p:txBody>
        </p:sp>
      </p:grpSp>
      <p:sp>
        <p:nvSpPr>
          <p:cNvPr id="16" name="TextBox 15">
            <a:extLst>
              <a:ext uri="{FF2B5EF4-FFF2-40B4-BE49-F238E27FC236}">
                <a16:creationId xmlns:a16="http://schemas.microsoft.com/office/drawing/2014/main" xmlns="" id="{DCE3A6B8-5E50-4C07-A15F-CAE7E18A4DBB}"/>
              </a:ext>
            </a:extLst>
          </p:cNvPr>
          <p:cNvSpPr txBox="1">
            <a:spLocks noChangeArrowheads="1"/>
          </p:cNvSpPr>
          <p:nvPr/>
        </p:nvSpPr>
        <p:spPr bwMode="auto">
          <a:xfrm>
            <a:off x="981075" y="2759075"/>
            <a:ext cx="29495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Lato Light" pitchFamily="34" charset="0"/>
                <a:ea typeface="+mn-ea"/>
                <a:cs typeface="+mn-cs"/>
              </a:rPr>
              <a:t>Thank You</a:t>
            </a:r>
            <a:endParaRPr kumimoji="0" lang="en-US" altLang="en-US" sz="2800" b="0" i="0" u="none" strike="noStrike" kern="1200" cap="none" spc="0" normalizeH="0" baseline="0" noProof="0" dirty="0">
              <a:ln>
                <a:noFill/>
              </a:ln>
              <a:solidFill>
                <a:prstClr val="white"/>
              </a:solidFill>
              <a:effectLst/>
              <a:uLnTx/>
              <a:uFillTx/>
              <a:latin typeface="Lato Light" pitchFamily="34" charset="0"/>
              <a:ea typeface="+mn-ea"/>
              <a:cs typeface="+mn-cs"/>
              <a:sym typeface="Wingdings" panose="05000000000000000000" pitchFamily="2"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Lato Light" pitchFamily="34" charset="0"/>
                <a:ea typeface="+mn-ea"/>
                <a:cs typeface="+mn-cs"/>
                <a:sym typeface="Wingdings" panose="05000000000000000000" pitchFamily="2" charset="2"/>
              </a:rPr>
              <a:t>Have a nice day! </a:t>
            </a:r>
            <a:endParaRPr kumimoji="0" lang="en-US" altLang="en-US" sz="2800" b="0" i="0" u="none" strike="noStrike" kern="1200" cap="none" spc="0" normalizeH="0" baseline="0" noProof="0" dirty="0">
              <a:ln>
                <a:noFill/>
              </a:ln>
              <a:solidFill>
                <a:prstClr val="black"/>
              </a:solidFill>
              <a:effectLst/>
              <a:uLnTx/>
              <a:uFillTx/>
              <a:latin typeface="Lato Light" pitchFamily="34" charset="0"/>
              <a:ea typeface="+mn-ea"/>
              <a:cs typeface="+mn-cs"/>
            </a:endParaRPr>
          </a:p>
        </p:txBody>
      </p:sp>
      <p:sp>
        <p:nvSpPr>
          <p:cNvPr id="7" name="TextBox 6"/>
          <p:cNvSpPr txBox="1"/>
          <p:nvPr/>
        </p:nvSpPr>
        <p:spPr>
          <a:xfrm>
            <a:off x="5410899" y="1275127"/>
            <a:ext cx="5712903" cy="4801314"/>
          </a:xfrm>
          <a:prstGeom prst="rect">
            <a:avLst/>
          </a:prstGeom>
          <a:noFill/>
        </p:spPr>
        <p:txBody>
          <a:bodyPr wrap="square" rtlCol="0">
            <a:spAutoFit/>
          </a:bodyPr>
          <a:lstStyle/>
          <a:p>
            <a:r>
              <a:rPr lang="en-US" dirty="0" smtClean="0">
                <a:solidFill>
                  <a:schemeClr val="bg1">
                    <a:lumMod val="50000"/>
                  </a:schemeClr>
                </a:solidFill>
              </a:rPr>
              <a:t>IN CASE OF ANY FURTHER CLARIFICATION/ASSISTANCE, WE ARE AVAILABLE AT:</a:t>
            </a:r>
          </a:p>
          <a:p>
            <a:endParaRPr lang="en-US" dirty="0">
              <a:solidFill>
                <a:schemeClr val="bg1">
                  <a:lumMod val="50000"/>
                </a:schemeClr>
              </a:solidFill>
            </a:endParaRPr>
          </a:p>
          <a:p>
            <a:r>
              <a:rPr lang="en-US" dirty="0" smtClean="0">
                <a:solidFill>
                  <a:schemeClr val="bg1">
                    <a:lumMod val="50000"/>
                  </a:schemeClr>
                </a:solidFill>
              </a:rPr>
              <a:t>TFD HELPDESK</a:t>
            </a:r>
          </a:p>
          <a:p>
            <a:r>
              <a:rPr lang="en-US" dirty="0" smtClean="0">
                <a:solidFill>
                  <a:schemeClr val="bg1">
                    <a:lumMod val="50000"/>
                  </a:schemeClr>
                </a:solidFill>
              </a:rPr>
              <a:t>PHONE : 009716 5999 888</a:t>
            </a:r>
          </a:p>
          <a:p>
            <a:r>
              <a:rPr lang="en-US" dirty="0" smtClean="0">
                <a:solidFill>
                  <a:schemeClr val="bg1">
                    <a:lumMod val="50000"/>
                  </a:schemeClr>
                </a:solidFill>
              </a:rPr>
              <a:t>EMAIL: </a:t>
            </a:r>
            <a:r>
              <a:rPr lang="en-US" dirty="0" smtClean="0">
                <a:solidFill>
                  <a:schemeClr val="bg1">
                    <a:lumMod val="50000"/>
                  </a:schemeClr>
                </a:solidFill>
                <a:hlinkClick r:id="rId3"/>
              </a:rPr>
              <a:t>TFDHELPDESK@sib.ae</a:t>
            </a:r>
            <a:endParaRPr lang="en-US" dirty="0" smtClean="0">
              <a:solidFill>
                <a:schemeClr val="bg1">
                  <a:lumMod val="50000"/>
                </a:schemeClr>
              </a:solidFill>
            </a:endParaRPr>
          </a:p>
          <a:p>
            <a:endParaRPr lang="en-US" dirty="0">
              <a:solidFill>
                <a:schemeClr val="bg1">
                  <a:lumMod val="50000"/>
                </a:schemeClr>
              </a:solidFill>
            </a:endParaRPr>
          </a:p>
          <a:p>
            <a:endParaRPr lang="en-US" dirty="0" smtClean="0">
              <a:solidFill>
                <a:schemeClr val="bg1">
                  <a:lumMod val="50000"/>
                </a:schemeClr>
              </a:solidFill>
            </a:endParaRPr>
          </a:p>
          <a:p>
            <a:r>
              <a:rPr lang="en-US" dirty="0" smtClean="0">
                <a:solidFill>
                  <a:schemeClr val="bg1">
                    <a:lumMod val="50000"/>
                  </a:schemeClr>
                </a:solidFill>
              </a:rPr>
              <a:t>CUSTOMER SERVICE TIMING</a:t>
            </a:r>
          </a:p>
          <a:p>
            <a:r>
              <a:rPr lang="en-US" dirty="0" smtClean="0">
                <a:solidFill>
                  <a:schemeClr val="bg1">
                    <a:lumMod val="50000"/>
                  </a:schemeClr>
                </a:solidFill>
              </a:rPr>
              <a:t>SUNDAY – THURSDAY</a:t>
            </a:r>
          </a:p>
          <a:p>
            <a:r>
              <a:rPr lang="en-US" dirty="0" smtClean="0">
                <a:solidFill>
                  <a:schemeClr val="bg1">
                    <a:lumMod val="50000"/>
                  </a:schemeClr>
                </a:solidFill>
              </a:rPr>
              <a:t>8:00 </a:t>
            </a:r>
            <a:r>
              <a:rPr lang="en-US" dirty="0">
                <a:solidFill>
                  <a:schemeClr val="bg1">
                    <a:lumMod val="50000"/>
                  </a:schemeClr>
                </a:solidFill>
              </a:rPr>
              <a:t>am – 1:00 pm  </a:t>
            </a:r>
          </a:p>
          <a:p>
            <a:endParaRPr lang="en-US" dirty="0" smtClean="0">
              <a:solidFill>
                <a:schemeClr val="bg1">
                  <a:lumMod val="50000"/>
                </a:schemeClr>
              </a:solidFill>
            </a:endParaRPr>
          </a:p>
          <a:p>
            <a:endParaRPr lang="en-US" dirty="0">
              <a:solidFill>
                <a:schemeClr val="bg1">
                  <a:lumMod val="50000"/>
                </a:schemeClr>
              </a:solidFill>
            </a:endParaRPr>
          </a:p>
          <a:p>
            <a:r>
              <a:rPr lang="en-US" dirty="0" smtClean="0">
                <a:solidFill>
                  <a:schemeClr val="bg1">
                    <a:lumMod val="50000"/>
                  </a:schemeClr>
                </a:solidFill>
              </a:rPr>
              <a:t>APPLICATION/FORMS ARE AVAILABLE IN APPLICATION LIBRARY ON OUR WEBSITE HAVING THE FOLLOWING LINK:</a:t>
            </a:r>
          </a:p>
          <a:p>
            <a:r>
              <a:rPr lang="en-US" dirty="0">
                <a:solidFill>
                  <a:schemeClr val="bg1">
                    <a:lumMod val="50000"/>
                  </a:schemeClr>
                </a:solidFill>
                <a:hlinkClick r:id="rId4"/>
              </a:rPr>
              <a:t>http://</a:t>
            </a:r>
            <a:r>
              <a:rPr lang="en-US" dirty="0" smtClean="0">
                <a:solidFill>
                  <a:schemeClr val="bg1">
                    <a:lumMod val="50000"/>
                  </a:schemeClr>
                </a:solidFill>
                <a:hlinkClick r:id="rId4"/>
              </a:rPr>
              <a:t>www.sib.ae/corporate-solutions/trade-services</a:t>
            </a:r>
            <a:endParaRPr lang="en-US" dirty="0" smtClean="0">
              <a:solidFill>
                <a:schemeClr val="bg1">
                  <a:lumMod val="50000"/>
                </a:schemeClr>
              </a:solidFill>
            </a:endParaRPr>
          </a:p>
          <a:p>
            <a:endParaRPr lang="en-US" dirty="0">
              <a:solidFill>
                <a:schemeClr val="bg1">
                  <a:lumMod val="50000"/>
                </a:schemeClr>
              </a:solidFill>
            </a:endParaRPr>
          </a:p>
        </p:txBody>
      </p:sp>
      <p:pic>
        <p:nvPicPr>
          <p:cNvPr id="8" name="Picture 7">
            <a:extLst>
              <a:ext uri="{FF2B5EF4-FFF2-40B4-BE49-F238E27FC236}">
                <a16:creationId xmlns:a16="http://schemas.microsoft.com/office/drawing/2014/main" xmlns="" id="{67A11E82-CB15-426F-9C60-54D648EF0FCB}"/>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colorTemperature colorTemp="11200"/>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118582" y="0"/>
            <a:ext cx="1784637" cy="678938"/>
          </a:xfrm>
          <a:prstGeom prst="rect">
            <a:avLst/>
          </a:prstGeom>
        </p:spPr>
      </p:pic>
    </p:spTree>
    <p:extLst>
      <p:ext uri="{BB962C8B-B14F-4D97-AF65-F5344CB8AC3E}">
        <p14:creationId xmlns:p14="http://schemas.microsoft.com/office/powerpoint/2010/main" val="13620137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4000">
        <p15:prstTrans prst="fallOve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r>
              <a:rPr lang="id-ID" sz="2500" spc="-150" dirty="0" smtClean="0">
                <a:solidFill>
                  <a:schemeClr val="tx1">
                    <a:lumMod val="50000"/>
                    <a:lumOff val="50000"/>
                  </a:schemeClr>
                </a:solidFill>
                <a:latin typeface="+mj-lt"/>
              </a:rPr>
              <a:t>Documentary </a:t>
            </a:r>
            <a:r>
              <a:rPr lang="id-ID" sz="2500" spc="-150" dirty="0">
                <a:solidFill>
                  <a:schemeClr val="tx1">
                    <a:lumMod val="50000"/>
                    <a:lumOff val="50000"/>
                  </a:schemeClr>
                </a:solidFill>
                <a:latin typeface="+mj-lt"/>
              </a:rPr>
              <a:t>Credit </a:t>
            </a:r>
            <a:r>
              <a:rPr lang="id-ID" sz="2500" spc="-150" dirty="0" smtClean="0">
                <a:solidFill>
                  <a:schemeClr val="tx1">
                    <a:lumMod val="50000"/>
                    <a:lumOff val="50000"/>
                  </a:schemeClr>
                </a:solidFill>
                <a:latin typeface="+mj-lt"/>
              </a:rPr>
              <a:t>Application</a:t>
            </a:r>
            <a:r>
              <a:rPr lang="en-US" sz="2500" spc="-150" dirty="0" smtClean="0">
                <a:solidFill>
                  <a:schemeClr val="tx1">
                    <a:lumMod val="50000"/>
                    <a:lumOff val="50000"/>
                  </a:schemeClr>
                </a:solidFill>
                <a:latin typeface="+mj-lt"/>
              </a:rPr>
              <a:t> </a:t>
            </a:r>
            <a:r>
              <a:rPr lang="id-ID" sz="2500" spc="-150" dirty="0" smtClean="0">
                <a:solidFill>
                  <a:schemeClr val="tx1">
                    <a:lumMod val="50000"/>
                    <a:lumOff val="50000"/>
                  </a:schemeClr>
                </a:solidFill>
                <a:latin typeface="+mj-lt"/>
              </a:rPr>
              <a:t>-</a:t>
            </a:r>
            <a:r>
              <a:rPr lang="id-ID" sz="2500" spc="-150" dirty="0">
                <a:solidFill>
                  <a:schemeClr val="accent6">
                    <a:lumMod val="75000"/>
                  </a:schemeClr>
                </a:solidFill>
                <a:latin typeface="+mj-lt"/>
              </a:rPr>
              <a:t>Non </a:t>
            </a:r>
            <a:r>
              <a:rPr lang="id-ID" sz="2500" spc="-150" dirty="0" smtClean="0">
                <a:solidFill>
                  <a:schemeClr val="accent6">
                    <a:lumMod val="75000"/>
                  </a:schemeClr>
                </a:solidFill>
                <a:latin typeface="+mj-lt"/>
              </a:rPr>
              <a:t>Murabaha</a:t>
            </a:r>
            <a:r>
              <a:rPr lang="en-US" sz="2500" spc="-150" dirty="0" smtClean="0">
                <a:solidFill>
                  <a:schemeClr val="accent6">
                    <a:lumMod val="75000"/>
                  </a:schemeClr>
                </a:solidFill>
                <a:latin typeface="+mj-lt"/>
              </a:rPr>
              <a:t> </a:t>
            </a:r>
            <a:endParaRPr lang="id-ID" sz="2500" spc="-150" dirty="0">
              <a:solidFill>
                <a:schemeClr val="accent6">
                  <a:lumMod val="75000"/>
                </a:schemeClr>
              </a:solidFill>
              <a:latin typeface="+mj-lt"/>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12896" y="1056225"/>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397732" y="2861198"/>
            <a:ext cx="4747708" cy="307777"/>
          </a:xfrm>
          <a:prstGeom prst="rect">
            <a:avLst/>
          </a:prstGeom>
          <a:noFill/>
        </p:spPr>
        <p:txBody>
          <a:bodyPr wrap="square" rtlCol="0">
            <a:spAutoFit/>
          </a:bodyPr>
          <a:lstStyle/>
          <a:p>
            <a:pPr lvl="0" defTabSz="914400"/>
            <a:r>
              <a:rPr lang="en-US" sz="1400" b="1" dirty="0">
                <a:solidFill>
                  <a:schemeClr val="tx1">
                    <a:lumMod val="65000"/>
                    <a:lumOff val="35000"/>
                  </a:schemeClr>
                </a:solidFill>
                <a:latin typeface="+mj-lt"/>
              </a:rPr>
              <a:t>Date </a:t>
            </a:r>
            <a:r>
              <a:rPr lang="en-US" sz="1400" b="1" dirty="0" smtClean="0">
                <a:solidFill>
                  <a:schemeClr val="tx1">
                    <a:lumMod val="65000"/>
                    <a:lumOff val="35000"/>
                  </a:schemeClr>
                </a:solidFill>
                <a:latin typeface="+mj-lt"/>
              </a:rPr>
              <a:t>of </a:t>
            </a:r>
            <a:r>
              <a:rPr lang="en-US" sz="1400" b="1" dirty="0">
                <a:solidFill>
                  <a:schemeClr val="tx1">
                    <a:lumMod val="65000"/>
                    <a:lumOff val="35000"/>
                  </a:schemeClr>
                </a:solidFill>
                <a:latin typeface="+mj-lt"/>
              </a:rPr>
              <a:t>the </a:t>
            </a:r>
            <a:r>
              <a:rPr lang="en-US" sz="1400" b="1" dirty="0" smtClean="0">
                <a:solidFill>
                  <a:schemeClr val="tx1">
                    <a:lumMod val="65000"/>
                    <a:lumOff val="35000"/>
                  </a:schemeClr>
                </a:solidFill>
                <a:latin typeface="+mj-lt"/>
              </a:rPr>
              <a:t>Application being submitted to Bank</a:t>
            </a:r>
            <a:endParaRPr lang="en-US" sz="1400" b="1" dirty="0">
              <a:solidFill>
                <a:schemeClr val="tx1">
                  <a:lumMod val="65000"/>
                  <a:lumOff val="35000"/>
                </a:schemeClr>
              </a:solidFill>
              <a:latin typeface="+mj-lt"/>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298573" y="4218785"/>
            <a:ext cx="5175841" cy="307777"/>
          </a:xfrm>
          <a:prstGeom prst="rect">
            <a:avLst/>
          </a:prstGeom>
          <a:noFill/>
        </p:spPr>
        <p:txBody>
          <a:bodyPr wrap="square" rtlCol="0">
            <a:spAutoFit/>
          </a:bodyPr>
          <a:lstStyle/>
          <a:p>
            <a:pPr lvl="0" algn="r" defTabSz="914400"/>
            <a:r>
              <a:rPr lang="ar-AE" sz="1400" b="1" dirty="0">
                <a:solidFill>
                  <a:schemeClr val="accent1"/>
                </a:solidFill>
              </a:rPr>
              <a:t>تاريخ تقديم </a:t>
            </a:r>
            <a:r>
              <a:rPr lang="ar-AE" sz="1400" b="1" dirty="0" smtClean="0">
                <a:solidFill>
                  <a:schemeClr val="accent1"/>
                </a:solidFill>
              </a:rPr>
              <a:t>الطلب للمصرف</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6492" y="2659793"/>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9" name="Rectangle 18">
            <a:extLst>
              <a:ext uri="{FF2B5EF4-FFF2-40B4-BE49-F238E27FC236}">
                <a16:creationId xmlns:a16="http://schemas.microsoft.com/office/drawing/2014/main" xmlns="" id="{401669C1-D2A5-4DAC-B3D0-716FB5FA4937}"/>
              </a:ext>
            </a:extLst>
          </p:cNvPr>
          <p:cNvSpPr/>
          <p:nvPr/>
        </p:nvSpPr>
        <p:spPr>
          <a:xfrm>
            <a:off x="8173196" y="821121"/>
            <a:ext cx="2213009" cy="159960"/>
          </a:xfrm>
          <a:prstGeom prst="rect">
            <a:avLst/>
          </a:prstGeom>
          <a:noFill/>
          <a:ln w="28575">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xmlns="" id="{DB0FFD7C-8231-4683-AEDB-BE2528304914}"/>
              </a:ext>
            </a:extLst>
          </p:cNvPr>
          <p:cNvGrpSpPr/>
          <p:nvPr/>
        </p:nvGrpSpPr>
        <p:grpSpPr>
          <a:xfrm>
            <a:off x="7306679" y="750648"/>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1447597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16" presetClass="entr" presetSubtype="37"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outVertical)">
                                      <p:cBhvr>
                                        <p:cTn id="34" dur="500"/>
                                        <p:tgtEl>
                                          <p:spTgt spid="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6"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12896" y="1038971"/>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398542" y="2494730"/>
            <a:ext cx="4747708" cy="738664"/>
          </a:xfrm>
          <a:prstGeom prst="rect">
            <a:avLst/>
          </a:prstGeom>
          <a:noFill/>
        </p:spPr>
        <p:txBody>
          <a:bodyPr wrap="square" rtlCol="0">
            <a:spAutoFit/>
          </a:bodyPr>
          <a:lstStyle/>
          <a:p>
            <a:pPr lvl="0" defTabSz="914400"/>
            <a:r>
              <a:rPr lang="en-US" sz="1400" b="1" dirty="0" smtClean="0">
                <a:solidFill>
                  <a:schemeClr val="tx1">
                    <a:lumMod val="65000"/>
                    <a:lumOff val="35000"/>
                  </a:schemeClr>
                </a:solidFill>
                <a:latin typeface="+mj-lt"/>
              </a:rPr>
              <a:t>Mode of LC Transmission</a:t>
            </a:r>
          </a:p>
          <a:p>
            <a:pPr lvl="0" defTabSz="914400"/>
            <a:r>
              <a:rPr lang="en-US" sz="1400" b="1" dirty="0" smtClean="0">
                <a:solidFill>
                  <a:schemeClr val="tx1">
                    <a:lumMod val="65000"/>
                    <a:lumOff val="35000"/>
                  </a:schemeClr>
                </a:solidFill>
                <a:latin typeface="+mj-lt"/>
              </a:rPr>
              <a:t>By </a:t>
            </a:r>
            <a:r>
              <a:rPr lang="en-US" sz="1400" b="1" dirty="0">
                <a:solidFill>
                  <a:schemeClr val="tx1">
                    <a:lumMod val="65000"/>
                    <a:lumOff val="35000"/>
                  </a:schemeClr>
                </a:solidFill>
                <a:latin typeface="+mj-lt"/>
              </a:rPr>
              <a:t>default select:  </a:t>
            </a:r>
            <a:r>
              <a:rPr lang="en-US" sz="1400" b="1" dirty="0" smtClean="0">
                <a:solidFill>
                  <a:schemeClr val="tx1">
                    <a:lumMod val="65000"/>
                    <a:lumOff val="35000"/>
                  </a:schemeClr>
                </a:solidFill>
                <a:latin typeface="+mj-lt"/>
              </a:rPr>
              <a:t>SWIFT (if the beneficiary is not banking with us)</a:t>
            </a:r>
            <a:endParaRPr lang="en-US" sz="1400" b="1" dirty="0">
              <a:solidFill>
                <a:schemeClr val="tx1">
                  <a:lumMod val="65000"/>
                  <a:lumOff val="35000"/>
                </a:schemeClr>
              </a:solidFill>
              <a:latin typeface="+mj-lt"/>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298573" y="4218785"/>
            <a:ext cx="5175841" cy="523220"/>
          </a:xfrm>
          <a:prstGeom prst="rect">
            <a:avLst/>
          </a:prstGeom>
          <a:noFill/>
        </p:spPr>
        <p:txBody>
          <a:bodyPr wrap="square" rtlCol="0">
            <a:spAutoFit/>
          </a:bodyPr>
          <a:lstStyle/>
          <a:p>
            <a:pPr lvl="0" algn="r" defTabSz="914400" rtl="1"/>
            <a:r>
              <a:rPr lang="ar-AE" sz="1400" b="1" dirty="0" smtClean="0">
                <a:solidFill>
                  <a:schemeClr val="accent1"/>
                </a:solidFill>
              </a:rPr>
              <a:t>طريقة تبليغ الاعتماد: </a:t>
            </a:r>
          </a:p>
          <a:p>
            <a:pPr lvl="0" algn="r" defTabSz="914400" rtl="1"/>
            <a:r>
              <a:rPr lang="ar-AE" sz="1400" b="1" dirty="0" smtClean="0">
                <a:solidFill>
                  <a:schemeClr val="accent1"/>
                </a:solidFill>
              </a:rPr>
              <a:t>الاختيار الدارج عن طريق </a:t>
            </a:r>
            <a:r>
              <a:rPr lang="en-US" sz="1400" b="1" dirty="0" smtClean="0">
                <a:solidFill>
                  <a:schemeClr val="accent1"/>
                </a:solidFill>
              </a:rPr>
              <a:t>“</a:t>
            </a:r>
            <a:r>
              <a:rPr lang="ar-AE" sz="1400" b="1" dirty="0" smtClean="0">
                <a:solidFill>
                  <a:schemeClr val="accent1"/>
                </a:solidFill>
              </a:rPr>
              <a:t>السويفت</a:t>
            </a:r>
            <a:r>
              <a:rPr lang="en-US" sz="1400" b="1" dirty="0" smtClean="0">
                <a:solidFill>
                  <a:schemeClr val="accent1"/>
                </a:solidFill>
              </a:rPr>
              <a:t>”</a:t>
            </a:r>
            <a:r>
              <a:rPr lang="ar-AE" sz="1400" b="1" dirty="0" smtClean="0">
                <a:solidFill>
                  <a:schemeClr val="accent1"/>
                </a:solidFill>
              </a:rPr>
              <a:t> (اذا كان المستفيد غير متعامل مع المصرف)  </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6492" y="2495893"/>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9" name="Rectangle 18">
            <a:extLst>
              <a:ext uri="{FF2B5EF4-FFF2-40B4-BE49-F238E27FC236}">
                <a16:creationId xmlns:a16="http://schemas.microsoft.com/office/drawing/2014/main" xmlns="" id="{401669C1-D2A5-4DAC-B3D0-716FB5FA4937}"/>
              </a:ext>
            </a:extLst>
          </p:cNvPr>
          <p:cNvSpPr/>
          <p:nvPr/>
        </p:nvSpPr>
        <p:spPr>
          <a:xfrm>
            <a:off x="6780364" y="1237190"/>
            <a:ext cx="4563373" cy="26242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xmlns="" id="{DB0FFD7C-8231-4683-AEDB-BE2528304914}"/>
              </a:ext>
            </a:extLst>
          </p:cNvPr>
          <p:cNvGrpSpPr/>
          <p:nvPr/>
        </p:nvGrpSpPr>
        <p:grpSpPr>
          <a:xfrm>
            <a:off x="5938395" y="1212469"/>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1883019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39930" y="1330936"/>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47266" y="1800674"/>
            <a:ext cx="4381858" cy="2031325"/>
          </a:xfrm>
          <a:prstGeom prst="rect">
            <a:avLst/>
          </a:prstGeom>
          <a:noFill/>
        </p:spPr>
        <p:txBody>
          <a:bodyPr wrap="square" rtlCol="0">
            <a:spAutoFit/>
          </a:bodyPr>
          <a:lstStyle/>
          <a:p>
            <a:pPr lvl="0" algn="just" defTabSz="914400"/>
            <a:r>
              <a:rPr lang="en-US" sz="1400" b="1" dirty="0">
                <a:solidFill>
                  <a:schemeClr val="tx1">
                    <a:lumMod val="65000"/>
                    <a:lumOff val="35000"/>
                  </a:schemeClr>
                </a:solidFill>
                <a:latin typeface="+mj-lt"/>
              </a:rPr>
              <a:t>Depending whether </a:t>
            </a:r>
            <a:r>
              <a:rPr lang="en-US" sz="1400" b="1" dirty="0" smtClean="0">
                <a:solidFill>
                  <a:schemeClr val="tx1">
                    <a:lumMod val="65000"/>
                    <a:lumOff val="35000"/>
                  </a:schemeClr>
                </a:solidFill>
                <a:latin typeface="+mj-lt"/>
              </a:rPr>
              <a:t>you want the L/C </a:t>
            </a:r>
            <a:r>
              <a:rPr lang="en-US" sz="1400" b="1" dirty="0">
                <a:solidFill>
                  <a:schemeClr val="tx1">
                    <a:lumMod val="65000"/>
                    <a:lumOff val="35000"/>
                  </a:schemeClr>
                </a:solidFill>
                <a:latin typeface="+mj-lt"/>
              </a:rPr>
              <a:t>to be </a:t>
            </a:r>
            <a:r>
              <a:rPr lang="en-US" sz="1400" b="1" dirty="0" smtClean="0">
                <a:solidFill>
                  <a:schemeClr val="tx1">
                    <a:lumMod val="65000"/>
                    <a:lumOff val="35000"/>
                  </a:schemeClr>
                </a:solidFill>
                <a:latin typeface="+mj-lt"/>
              </a:rPr>
              <a:t>confirmed by other/Advising Bank </a:t>
            </a:r>
            <a:r>
              <a:rPr lang="en-US" sz="1400" b="1" dirty="0">
                <a:solidFill>
                  <a:schemeClr val="tx1">
                    <a:lumMod val="65000"/>
                    <a:lumOff val="35000"/>
                  </a:schemeClr>
                </a:solidFill>
                <a:latin typeface="+mj-lt"/>
              </a:rPr>
              <a:t>or </a:t>
            </a:r>
            <a:r>
              <a:rPr lang="en-US" sz="1400" b="1" dirty="0" smtClean="0">
                <a:solidFill>
                  <a:schemeClr val="tx1">
                    <a:lumMod val="65000"/>
                    <a:lumOff val="35000"/>
                  </a:schemeClr>
                </a:solidFill>
                <a:latin typeface="+mj-lt"/>
              </a:rPr>
              <a:t>not</a:t>
            </a:r>
          </a:p>
          <a:p>
            <a:pPr lvl="0" algn="just" defTabSz="914400"/>
            <a:r>
              <a:rPr lang="en-US" sz="1400" b="1" dirty="0" smtClean="0">
                <a:solidFill>
                  <a:schemeClr val="tx1">
                    <a:lumMod val="65000"/>
                    <a:lumOff val="35000"/>
                  </a:schemeClr>
                </a:solidFill>
                <a:latin typeface="+mj-lt"/>
              </a:rPr>
              <a:t> </a:t>
            </a:r>
          </a:p>
          <a:p>
            <a:pPr marL="285750" indent="-285750" algn="just" defTabSz="914400">
              <a:buFont typeface="Wingdings" panose="05000000000000000000" pitchFamily="2" charset="2"/>
              <a:buChar char="ü"/>
            </a:pPr>
            <a:r>
              <a:rPr lang="en-US" sz="1400" b="1" dirty="0" smtClean="0">
                <a:solidFill>
                  <a:schemeClr val="tx1">
                    <a:lumMod val="65000"/>
                    <a:lumOff val="35000"/>
                  </a:schemeClr>
                </a:solidFill>
                <a:latin typeface="+mj-lt"/>
              </a:rPr>
              <a:t>(if </a:t>
            </a:r>
            <a:r>
              <a:rPr lang="en-US" sz="1400" b="1" dirty="0">
                <a:solidFill>
                  <a:schemeClr val="tx1">
                    <a:lumMod val="65000"/>
                    <a:lumOff val="35000"/>
                  </a:schemeClr>
                </a:solidFill>
                <a:latin typeface="+mj-lt"/>
              </a:rPr>
              <a:t>confirmation </a:t>
            </a:r>
            <a:r>
              <a:rPr lang="en-US" sz="1400" b="1" dirty="0" smtClean="0">
                <a:solidFill>
                  <a:schemeClr val="tx1">
                    <a:lumMod val="65000"/>
                    <a:lumOff val="35000"/>
                  </a:schemeClr>
                </a:solidFill>
                <a:latin typeface="+mj-lt"/>
              </a:rPr>
              <a:t>is to </a:t>
            </a:r>
            <a:r>
              <a:rPr lang="en-US" sz="1400" b="1" dirty="0">
                <a:solidFill>
                  <a:schemeClr val="tx1">
                    <a:lumMod val="65000"/>
                    <a:lumOff val="35000"/>
                  </a:schemeClr>
                </a:solidFill>
                <a:latin typeface="+mj-lt"/>
              </a:rPr>
              <a:t>be </a:t>
            </a:r>
            <a:r>
              <a:rPr lang="en-US" sz="1400" b="1" dirty="0" smtClean="0">
                <a:solidFill>
                  <a:schemeClr val="tx1">
                    <a:lumMod val="65000"/>
                    <a:lumOff val="35000"/>
                  </a:schemeClr>
                </a:solidFill>
                <a:latin typeface="+mj-lt"/>
              </a:rPr>
              <a:t>added, Mark “Adding confirmation” box, and state as to who </a:t>
            </a:r>
            <a:r>
              <a:rPr lang="en-US" sz="1400" b="1" dirty="0">
                <a:solidFill>
                  <a:schemeClr val="tx1">
                    <a:lumMod val="65000"/>
                    <a:lumOff val="35000"/>
                  </a:schemeClr>
                </a:solidFill>
                <a:latin typeface="+mj-lt"/>
              </a:rPr>
              <a:t>will bear the </a:t>
            </a:r>
            <a:r>
              <a:rPr lang="en-US" sz="1400" b="1" dirty="0" smtClean="0">
                <a:solidFill>
                  <a:schemeClr val="tx1">
                    <a:lumMod val="65000"/>
                    <a:lumOff val="35000"/>
                  </a:schemeClr>
                </a:solidFill>
                <a:latin typeface="+mj-lt"/>
              </a:rPr>
              <a:t>confirmation charges by you or Beneficiary) </a:t>
            </a:r>
          </a:p>
          <a:p>
            <a:pPr lvl="0" algn="just" defTabSz="914400"/>
            <a:endParaRPr lang="en-US" sz="1400" b="1" dirty="0">
              <a:solidFill>
                <a:schemeClr val="tx1">
                  <a:lumMod val="65000"/>
                  <a:lumOff val="35000"/>
                </a:schemeClr>
              </a:solidFill>
              <a:latin typeface="+mj-lt"/>
            </a:endParaRPr>
          </a:p>
          <a:p>
            <a:pPr lvl="0" algn="just" defTabSz="914400"/>
            <a:r>
              <a:rPr lang="en-US" sz="1400" b="1" dirty="0" smtClean="0">
                <a:solidFill>
                  <a:schemeClr val="tx1">
                    <a:lumMod val="65000"/>
                    <a:lumOff val="35000"/>
                  </a:schemeClr>
                </a:solidFill>
                <a:latin typeface="+mj-lt"/>
              </a:rPr>
              <a:t>By default : </a:t>
            </a:r>
            <a:r>
              <a:rPr lang="en-US" sz="1400" b="1" dirty="0">
                <a:solidFill>
                  <a:schemeClr val="tx1">
                    <a:lumMod val="65000"/>
                    <a:lumOff val="35000"/>
                  </a:schemeClr>
                </a:solidFill>
                <a:latin typeface="+mj-lt"/>
              </a:rPr>
              <a:t>Mark “</a:t>
            </a:r>
            <a:r>
              <a:rPr lang="en-US" sz="1400" b="1" dirty="0" smtClean="0">
                <a:solidFill>
                  <a:schemeClr val="tx1">
                    <a:lumMod val="65000"/>
                    <a:lumOff val="35000"/>
                  </a:schemeClr>
                </a:solidFill>
                <a:latin typeface="+mj-lt"/>
              </a:rPr>
              <a:t>Without Adding Confirmation” box</a:t>
            </a:r>
          </a:p>
          <a:p>
            <a:pPr lvl="0" algn="just" defTabSz="914400"/>
            <a:endParaRPr lang="en-US" sz="1400" b="1" dirty="0">
              <a:solidFill>
                <a:schemeClr val="tx1">
                  <a:lumMod val="65000"/>
                  <a:lumOff val="35000"/>
                </a:schemeClr>
              </a:solidFill>
              <a:latin typeface="+mj-lt"/>
            </a:endParaRPr>
          </a:p>
        </p:txBody>
      </p:sp>
      <p:grpSp>
        <p:nvGrpSpPr>
          <p:cNvPr id="2" name="Group 1"/>
          <p:cNvGrpSpPr/>
          <p:nvPr/>
        </p:nvGrpSpPr>
        <p:grpSpPr>
          <a:xfrm>
            <a:off x="421522" y="4089288"/>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785004" y="4584545"/>
            <a:ext cx="4689410" cy="1169551"/>
          </a:xfrm>
          <a:prstGeom prst="rect">
            <a:avLst/>
          </a:prstGeom>
          <a:noFill/>
        </p:spPr>
        <p:txBody>
          <a:bodyPr wrap="square" rtlCol="0">
            <a:spAutoFit/>
          </a:bodyPr>
          <a:lstStyle/>
          <a:p>
            <a:pPr lvl="0" algn="just" defTabSz="914400" rtl="1"/>
            <a:r>
              <a:rPr lang="ar-AE" sz="1400" b="1" dirty="0" smtClean="0">
                <a:solidFill>
                  <a:schemeClr val="accent1"/>
                </a:solidFill>
              </a:rPr>
              <a:t>يعتمد على تحديد مقدم الطلب إذا كان يرغب في أن يكون </a:t>
            </a:r>
            <a:r>
              <a:rPr lang="ar-AE" sz="1400" b="1" dirty="0">
                <a:solidFill>
                  <a:schemeClr val="accent1"/>
                </a:solidFill>
              </a:rPr>
              <a:t>الاعتماد معزز او غير </a:t>
            </a:r>
            <a:r>
              <a:rPr lang="ar-AE" sz="1400" b="1" dirty="0" smtClean="0">
                <a:solidFill>
                  <a:schemeClr val="accent1"/>
                </a:solidFill>
              </a:rPr>
              <a:t>معزز من قبل البنك المبلغ للاعتماد/أو أي بنك آخر </a:t>
            </a:r>
            <a:r>
              <a:rPr lang="ar-AE" sz="1400" b="1" dirty="0">
                <a:solidFill>
                  <a:schemeClr val="accent1"/>
                </a:solidFill>
              </a:rPr>
              <a:t>(إذا </a:t>
            </a:r>
            <a:r>
              <a:rPr lang="ar-AE" sz="1400" b="1" dirty="0" smtClean="0">
                <a:solidFill>
                  <a:schemeClr val="accent1"/>
                </a:solidFill>
              </a:rPr>
              <a:t>تم اختيار "</a:t>
            </a:r>
            <a:r>
              <a:rPr lang="ar-AE" sz="1400" b="1" dirty="0">
                <a:solidFill>
                  <a:schemeClr val="accent1"/>
                </a:solidFill>
              </a:rPr>
              <a:t>اعتماد </a:t>
            </a:r>
            <a:r>
              <a:rPr lang="ar-AE" sz="1400" b="1" dirty="0" smtClean="0">
                <a:solidFill>
                  <a:schemeClr val="accent1"/>
                </a:solidFill>
              </a:rPr>
              <a:t>معزز" مع ذكر من يتحمل </a:t>
            </a:r>
            <a:r>
              <a:rPr lang="ar-AE" sz="1400" b="1" dirty="0">
                <a:solidFill>
                  <a:schemeClr val="accent1"/>
                </a:solidFill>
              </a:rPr>
              <a:t>الرسوم) </a:t>
            </a:r>
            <a:endParaRPr lang="ar-AE" sz="1400" b="1" dirty="0" smtClean="0">
              <a:solidFill>
                <a:schemeClr val="accent1"/>
              </a:solidFill>
            </a:endParaRPr>
          </a:p>
          <a:p>
            <a:pPr lvl="0" algn="just" defTabSz="914400" rtl="1"/>
            <a:endParaRPr lang="ar-AE" sz="1400" b="1" dirty="0">
              <a:solidFill>
                <a:schemeClr val="accent1"/>
              </a:solidFill>
            </a:endParaRPr>
          </a:p>
          <a:p>
            <a:pPr lvl="0" algn="just" defTabSz="914400" rtl="1"/>
            <a:r>
              <a:rPr lang="ar-AE" sz="1400" b="1" dirty="0" smtClean="0">
                <a:solidFill>
                  <a:schemeClr val="accent1"/>
                </a:solidFill>
              </a:rPr>
              <a:t>الاختيار الدارج </a:t>
            </a:r>
            <a:r>
              <a:rPr lang="en-US" sz="1400" b="1" dirty="0" smtClean="0">
                <a:solidFill>
                  <a:schemeClr val="accent1"/>
                </a:solidFill>
              </a:rPr>
              <a:t>"</a:t>
            </a:r>
            <a:r>
              <a:rPr lang="ar-AE" sz="1400" b="1" dirty="0">
                <a:solidFill>
                  <a:schemeClr val="accent1"/>
                </a:solidFill>
              </a:rPr>
              <a:t>غير </a:t>
            </a:r>
            <a:r>
              <a:rPr lang="ar-AE" sz="1400" b="1" dirty="0" smtClean="0">
                <a:solidFill>
                  <a:schemeClr val="accent1"/>
                </a:solidFill>
              </a:rPr>
              <a:t>معزز</a:t>
            </a:r>
            <a:r>
              <a:rPr lang="en-US" sz="1400" b="1" dirty="0">
                <a:solidFill>
                  <a:schemeClr val="accent1"/>
                </a:solidFill>
              </a:rPr>
              <a:t> </a:t>
            </a:r>
            <a:r>
              <a:rPr lang="en-US" sz="1400" b="1" dirty="0" smtClean="0">
                <a:solidFill>
                  <a:schemeClr val="accent1"/>
                </a:solidFill>
              </a:rPr>
              <a:t>"</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61876" y="1879981"/>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44256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9" name="Rectangle 18">
            <a:extLst>
              <a:ext uri="{FF2B5EF4-FFF2-40B4-BE49-F238E27FC236}">
                <a16:creationId xmlns:a16="http://schemas.microsoft.com/office/drawing/2014/main" xmlns="" id="{401669C1-D2A5-4DAC-B3D0-716FB5FA4937}"/>
              </a:ext>
            </a:extLst>
          </p:cNvPr>
          <p:cNvSpPr/>
          <p:nvPr/>
        </p:nvSpPr>
        <p:spPr>
          <a:xfrm>
            <a:off x="6777999" y="1514221"/>
            <a:ext cx="4563373" cy="22539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xmlns="" id="{DB0FFD7C-8231-4683-AEDB-BE2528304914}"/>
              </a:ext>
            </a:extLst>
          </p:cNvPr>
          <p:cNvGrpSpPr/>
          <p:nvPr/>
        </p:nvGrpSpPr>
        <p:grpSpPr>
          <a:xfrm>
            <a:off x="5938395" y="1514221"/>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1817330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2173327"/>
            <a:ext cx="4747708" cy="738664"/>
          </a:xfrm>
          <a:prstGeom prst="rect">
            <a:avLst/>
          </a:prstGeom>
          <a:noFill/>
        </p:spPr>
        <p:txBody>
          <a:bodyPr wrap="square" rtlCol="0">
            <a:spAutoFit/>
          </a:bodyPr>
          <a:lstStyle/>
          <a:p>
            <a:pPr lvl="0" algn="just" defTabSz="914400"/>
            <a:r>
              <a:rPr lang="en-US" sz="1400" b="1" dirty="0">
                <a:solidFill>
                  <a:schemeClr val="tx1">
                    <a:lumMod val="65000"/>
                    <a:lumOff val="35000"/>
                  </a:schemeClr>
                </a:solidFill>
                <a:latin typeface="+mj-lt"/>
              </a:rPr>
              <a:t>Name &amp; complete address of the applicant, including </a:t>
            </a:r>
            <a:endParaRPr lang="en-US" sz="1400" b="1" dirty="0" smtClean="0">
              <a:solidFill>
                <a:schemeClr val="tx1">
                  <a:lumMod val="65000"/>
                  <a:lumOff val="35000"/>
                </a:schemeClr>
              </a:solidFill>
              <a:latin typeface="+mj-lt"/>
            </a:endParaRPr>
          </a:p>
          <a:p>
            <a:pPr lvl="0" algn="just" defTabSz="914400"/>
            <a:r>
              <a:rPr lang="en-US" sz="1400" b="1" dirty="0" smtClean="0">
                <a:solidFill>
                  <a:schemeClr val="tx1">
                    <a:lumMod val="65000"/>
                    <a:lumOff val="35000"/>
                  </a:schemeClr>
                </a:solidFill>
                <a:latin typeface="+mj-lt"/>
              </a:rPr>
              <a:t>Example: </a:t>
            </a:r>
            <a:r>
              <a:rPr lang="en-US" sz="1400" b="1" dirty="0">
                <a:solidFill>
                  <a:schemeClr val="tx1">
                    <a:lumMod val="65000"/>
                    <a:lumOff val="35000"/>
                  </a:schemeClr>
                </a:solidFill>
                <a:latin typeface="+mj-lt"/>
              </a:rPr>
              <a:t>(like:  </a:t>
            </a:r>
            <a:r>
              <a:rPr lang="en-US" sz="1400" b="1" dirty="0" smtClean="0">
                <a:solidFill>
                  <a:schemeClr val="tx1">
                    <a:lumMod val="65000"/>
                    <a:lumOff val="35000"/>
                  </a:schemeClr>
                </a:solidFill>
                <a:latin typeface="+mj-lt"/>
              </a:rPr>
              <a:t>CO. Name , </a:t>
            </a:r>
            <a:r>
              <a:rPr lang="en-US" sz="1400" b="1" dirty="0" err="1" smtClean="0">
                <a:solidFill>
                  <a:schemeClr val="tx1">
                    <a:lumMod val="65000"/>
                    <a:lumOff val="35000"/>
                  </a:schemeClr>
                </a:solidFill>
                <a:latin typeface="+mj-lt"/>
              </a:rPr>
              <a:t>P.O.BOX.xxxxx</a:t>
            </a:r>
            <a:r>
              <a:rPr lang="en-US" sz="1400" b="1" dirty="0">
                <a:solidFill>
                  <a:schemeClr val="tx1">
                    <a:lumMod val="65000"/>
                    <a:lumOff val="35000"/>
                  </a:schemeClr>
                </a:solidFill>
                <a:latin typeface="+mj-lt"/>
              </a:rPr>
              <a:t>, Emirate, UAE,  </a:t>
            </a:r>
            <a:r>
              <a:rPr lang="en-US" sz="1400" b="1" dirty="0" err="1">
                <a:solidFill>
                  <a:schemeClr val="tx1">
                    <a:lumMod val="65000"/>
                    <a:lumOff val="35000"/>
                  </a:schemeClr>
                </a:solidFill>
                <a:latin typeface="+mj-lt"/>
              </a:rPr>
              <a:t>Phone:xxxx</a:t>
            </a:r>
            <a:r>
              <a:rPr lang="en-US" sz="1400" b="1" dirty="0">
                <a:solidFill>
                  <a:schemeClr val="tx1">
                    <a:lumMod val="65000"/>
                    <a:lumOff val="35000"/>
                  </a:schemeClr>
                </a:solidFill>
                <a:latin typeface="+mj-lt"/>
              </a:rPr>
              <a:t>, </a:t>
            </a:r>
            <a:r>
              <a:rPr lang="en-US" sz="1400" b="1" dirty="0" err="1">
                <a:solidFill>
                  <a:schemeClr val="tx1">
                    <a:lumMod val="65000"/>
                    <a:lumOff val="35000"/>
                  </a:schemeClr>
                </a:solidFill>
                <a:latin typeface="+mj-lt"/>
              </a:rPr>
              <a:t>Email:xxxxx</a:t>
            </a:r>
            <a:r>
              <a:rPr lang="en-US" sz="1400" b="1" dirty="0">
                <a:solidFill>
                  <a:schemeClr val="tx1">
                    <a:lumMod val="65000"/>
                    <a:lumOff val="35000"/>
                  </a:schemeClr>
                </a:solidFill>
                <a:latin typeface="+mj-lt"/>
              </a:rPr>
              <a:t>)</a:t>
            </a: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298573" y="4218785"/>
            <a:ext cx="5175841" cy="954107"/>
          </a:xfrm>
          <a:prstGeom prst="rect">
            <a:avLst/>
          </a:prstGeom>
          <a:noFill/>
        </p:spPr>
        <p:txBody>
          <a:bodyPr wrap="square" rtlCol="0">
            <a:spAutoFit/>
          </a:bodyPr>
          <a:lstStyle/>
          <a:p>
            <a:pPr lvl="0" algn="just" defTabSz="914400" rtl="1"/>
            <a:r>
              <a:rPr lang="ar-AE" sz="1400" b="1" dirty="0">
                <a:solidFill>
                  <a:schemeClr val="accent1"/>
                </a:solidFill>
              </a:rPr>
              <a:t>الاسم والعنوان الكامل لمقدم الطلب متضمنا ارقام الهواتف</a:t>
            </a:r>
          </a:p>
          <a:p>
            <a:pPr lvl="0" algn="just" defTabSz="914400" rtl="1"/>
            <a:r>
              <a:rPr lang="ar-AE" sz="1400" b="1" dirty="0">
                <a:solidFill>
                  <a:schemeClr val="accent1"/>
                </a:solidFill>
              </a:rPr>
              <a:t>مثال </a:t>
            </a:r>
            <a:r>
              <a:rPr lang="ar-AE" sz="1400" b="1" dirty="0" smtClean="0">
                <a:solidFill>
                  <a:schemeClr val="accent1"/>
                </a:solidFill>
              </a:rPr>
              <a:t>:اسم الشركة </a:t>
            </a:r>
            <a:r>
              <a:rPr lang="en-US" sz="1400" b="1" dirty="0" smtClean="0">
                <a:solidFill>
                  <a:schemeClr val="accent1"/>
                </a:solidFill>
              </a:rPr>
              <a:t>……</a:t>
            </a:r>
            <a:r>
              <a:rPr lang="ar-AE" sz="1400" b="1" dirty="0" smtClean="0">
                <a:solidFill>
                  <a:schemeClr val="accent1"/>
                </a:solidFill>
              </a:rPr>
              <a:t> ، ص</a:t>
            </a:r>
            <a:r>
              <a:rPr lang="ar-AE" sz="1400" b="1" dirty="0">
                <a:solidFill>
                  <a:schemeClr val="accent1"/>
                </a:solidFill>
              </a:rPr>
              <a:t>. ب. ............... ابوظبي أ. ع. م</a:t>
            </a:r>
          </a:p>
          <a:p>
            <a:pPr lvl="0" algn="just" defTabSz="914400" rtl="1"/>
            <a:r>
              <a:rPr lang="ar-AE" sz="1400" b="1" dirty="0">
                <a:solidFill>
                  <a:schemeClr val="accent1"/>
                </a:solidFill>
              </a:rPr>
              <a:t>هاتف : ..............  ايميل : .................. </a:t>
            </a:r>
          </a:p>
          <a:p>
            <a:pPr lvl="0" algn="just" defTabSz="914400" rtl="1"/>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132973"/>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9" name="Rectangle 18">
            <a:extLst>
              <a:ext uri="{FF2B5EF4-FFF2-40B4-BE49-F238E27FC236}">
                <a16:creationId xmlns:a16="http://schemas.microsoft.com/office/drawing/2014/main" xmlns="" id="{401669C1-D2A5-4DAC-B3D0-716FB5FA4937}"/>
              </a:ext>
            </a:extLst>
          </p:cNvPr>
          <p:cNvSpPr/>
          <p:nvPr/>
        </p:nvSpPr>
        <p:spPr>
          <a:xfrm>
            <a:off x="6777999" y="1690823"/>
            <a:ext cx="4563373" cy="25603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xmlns="" id="{DB0FFD7C-8231-4683-AEDB-BE2528304914}"/>
              </a:ext>
            </a:extLst>
          </p:cNvPr>
          <p:cNvGrpSpPr/>
          <p:nvPr/>
        </p:nvGrpSpPr>
        <p:grpSpPr>
          <a:xfrm>
            <a:off x="5938395" y="1652241"/>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2073525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2345852"/>
            <a:ext cx="4747708" cy="523220"/>
          </a:xfrm>
          <a:prstGeom prst="rect">
            <a:avLst/>
          </a:prstGeom>
          <a:noFill/>
        </p:spPr>
        <p:txBody>
          <a:bodyPr wrap="square" rtlCol="0">
            <a:spAutoFit/>
          </a:bodyPr>
          <a:lstStyle/>
          <a:p>
            <a:pPr lvl="0" algn="just" defTabSz="914400"/>
            <a:r>
              <a:rPr lang="en-US" sz="1400" b="1" dirty="0">
                <a:solidFill>
                  <a:schemeClr val="tx1">
                    <a:lumMod val="65000"/>
                    <a:lumOff val="35000"/>
                  </a:schemeClr>
                </a:solidFill>
                <a:latin typeface="+mj-lt"/>
              </a:rPr>
              <a:t>Name &amp; the complete address of the beneficiary, in whose </a:t>
            </a:r>
            <a:r>
              <a:rPr lang="en-US" sz="1400" b="1" dirty="0" smtClean="0">
                <a:solidFill>
                  <a:schemeClr val="tx1">
                    <a:lumMod val="65000"/>
                    <a:lumOff val="35000"/>
                  </a:schemeClr>
                </a:solidFill>
                <a:latin typeface="+mj-lt"/>
              </a:rPr>
              <a:t>favor L/C is </a:t>
            </a:r>
            <a:r>
              <a:rPr lang="en-US" sz="1400" b="1" dirty="0">
                <a:solidFill>
                  <a:schemeClr val="tx1">
                    <a:lumMod val="65000"/>
                    <a:lumOff val="35000"/>
                  </a:schemeClr>
                </a:solidFill>
                <a:latin typeface="+mj-lt"/>
              </a:rPr>
              <a:t>to be issued (including </a:t>
            </a:r>
            <a:r>
              <a:rPr lang="en-US" sz="1400" b="1" dirty="0" err="1">
                <a:solidFill>
                  <a:schemeClr val="tx1">
                    <a:lumMod val="65000"/>
                    <a:lumOff val="35000"/>
                  </a:schemeClr>
                </a:solidFill>
                <a:latin typeface="+mj-lt"/>
              </a:rPr>
              <a:t>P.O.Box</a:t>
            </a:r>
            <a:r>
              <a:rPr lang="en-US" sz="1400" b="1" dirty="0">
                <a:solidFill>
                  <a:schemeClr val="tx1">
                    <a:lumMod val="65000"/>
                    <a:lumOff val="35000"/>
                  </a:schemeClr>
                </a:solidFill>
                <a:latin typeface="+mj-lt"/>
              </a:rPr>
              <a:t>...... , City , Country, </a:t>
            </a:r>
            <a:r>
              <a:rPr lang="en-US" sz="1400" b="1" dirty="0" err="1">
                <a:solidFill>
                  <a:schemeClr val="tx1">
                    <a:lumMod val="65000"/>
                    <a:lumOff val="35000"/>
                  </a:schemeClr>
                </a:solidFill>
                <a:latin typeface="+mj-lt"/>
              </a:rPr>
              <a:t>etc</a:t>
            </a:r>
            <a:r>
              <a:rPr lang="en-US" sz="1400" b="1" dirty="0">
                <a:solidFill>
                  <a:schemeClr val="tx1">
                    <a:lumMod val="65000"/>
                    <a:lumOff val="35000"/>
                  </a:schemeClr>
                </a:solidFill>
                <a:latin typeface="+mj-lt"/>
              </a:rPr>
              <a:t>)</a:t>
            </a: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298573" y="4218785"/>
            <a:ext cx="5175841" cy="523220"/>
          </a:xfrm>
          <a:prstGeom prst="rect">
            <a:avLst/>
          </a:prstGeom>
          <a:noFill/>
        </p:spPr>
        <p:txBody>
          <a:bodyPr wrap="square" rtlCol="0">
            <a:spAutoFit/>
          </a:bodyPr>
          <a:lstStyle/>
          <a:p>
            <a:pPr lvl="0" algn="r" defTabSz="914400"/>
            <a:r>
              <a:rPr lang="ar-AE" sz="1400" b="1" dirty="0">
                <a:solidFill>
                  <a:schemeClr val="accent1"/>
                </a:solidFill>
              </a:rPr>
              <a:t>اسم الجهة المستفيدة من اصدار الاعتماد والعنوان الكامل متضمنا ارقام الهواتف ، صندوق البريد ، المنطقة ، المدينة </a:t>
            </a: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30549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9" name="Rectangle 18">
            <a:extLst>
              <a:ext uri="{FF2B5EF4-FFF2-40B4-BE49-F238E27FC236}">
                <a16:creationId xmlns:a16="http://schemas.microsoft.com/office/drawing/2014/main" xmlns="" id="{401669C1-D2A5-4DAC-B3D0-716FB5FA4937}"/>
              </a:ext>
            </a:extLst>
          </p:cNvPr>
          <p:cNvSpPr/>
          <p:nvPr/>
        </p:nvSpPr>
        <p:spPr>
          <a:xfrm>
            <a:off x="6777999" y="1915103"/>
            <a:ext cx="4563373" cy="25603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xmlns="" id="{DB0FFD7C-8231-4683-AEDB-BE2528304914}"/>
              </a:ext>
            </a:extLst>
          </p:cNvPr>
          <p:cNvGrpSpPr/>
          <p:nvPr/>
        </p:nvGrpSpPr>
        <p:grpSpPr>
          <a:xfrm>
            <a:off x="5938395" y="1876521"/>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1608486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1835897"/>
            <a:ext cx="4747708" cy="1815882"/>
          </a:xfrm>
          <a:prstGeom prst="rect">
            <a:avLst/>
          </a:prstGeom>
          <a:noFill/>
        </p:spPr>
        <p:txBody>
          <a:bodyPr wrap="square" rtlCol="0">
            <a:spAutoFit/>
          </a:bodyPr>
          <a:lstStyle/>
          <a:p>
            <a:pPr lvl="0" algn="just" defTabSz="914400"/>
            <a:r>
              <a:rPr lang="en-US" sz="1400" b="1" dirty="0">
                <a:solidFill>
                  <a:schemeClr val="tx1">
                    <a:lumMod val="65000"/>
                    <a:lumOff val="35000"/>
                  </a:schemeClr>
                </a:solidFill>
                <a:latin typeface="+mj-lt"/>
              </a:rPr>
              <a:t>Letter of Credit  </a:t>
            </a:r>
            <a:r>
              <a:rPr lang="en-US" sz="1400" b="1" dirty="0" smtClean="0">
                <a:solidFill>
                  <a:schemeClr val="tx1">
                    <a:lumMod val="65000"/>
                    <a:lumOff val="35000"/>
                  </a:schemeClr>
                </a:solidFill>
                <a:latin typeface="+mj-lt"/>
              </a:rPr>
              <a:t>Amount (currency, amount in </a:t>
            </a:r>
            <a:r>
              <a:rPr lang="en-US" sz="1400" b="1" dirty="0">
                <a:solidFill>
                  <a:schemeClr val="tx1">
                    <a:lumMod val="65000"/>
                    <a:lumOff val="35000"/>
                  </a:schemeClr>
                </a:solidFill>
                <a:latin typeface="+mj-lt"/>
              </a:rPr>
              <a:t>figures &amp; words) including </a:t>
            </a:r>
            <a:r>
              <a:rPr lang="en-US" sz="1400" b="1" dirty="0" smtClean="0">
                <a:solidFill>
                  <a:schemeClr val="tx1">
                    <a:lumMod val="65000"/>
                    <a:lumOff val="35000"/>
                  </a:schemeClr>
                </a:solidFill>
                <a:latin typeface="+mj-lt"/>
              </a:rPr>
              <a:t>tolerance, if any. </a:t>
            </a:r>
          </a:p>
          <a:p>
            <a:pPr lvl="0" algn="just" defTabSz="914400"/>
            <a:endParaRPr lang="en-US" sz="1400" b="1" dirty="0" smtClean="0">
              <a:solidFill>
                <a:schemeClr val="tx1">
                  <a:lumMod val="65000"/>
                  <a:lumOff val="35000"/>
                </a:schemeClr>
              </a:solidFill>
              <a:latin typeface="+mj-lt"/>
            </a:endParaRPr>
          </a:p>
          <a:p>
            <a:pPr lvl="0" algn="just" defTabSz="914400"/>
            <a:r>
              <a:rPr lang="en-US" sz="1400" b="1" dirty="0" smtClean="0">
                <a:solidFill>
                  <a:schemeClr val="tx1">
                    <a:lumMod val="65000"/>
                    <a:lumOff val="35000"/>
                  </a:schemeClr>
                </a:solidFill>
                <a:latin typeface="+mj-lt"/>
              </a:rPr>
              <a:t>Example: “About” which is by default 10% +/- plus </a:t>
            </a:r>
            <a:r>
              <a:rPr lang="en-US" sz="1400" b="1" dirty="0">
                <a:solidFill>
                  <a:schemeClr val="tx1">
                    <a:lumMod val="65000"/>
                    <a:lumOff val="35000"/>
                  </a:schemeClr>
                </a:solidFill>
                <a:latin typeface="+mj-lt"/>
              </a:rPr>
              <a:t>or </a:t>
            </a:r>
            <a:r>
              <a:rPr lang="en-US" sz="1400" b="1" dirty="0" smtClean="0">
                <a:solidFill>
                  <a:schemeClr val="tx1">
                    <a:lumMod val="65000"/>
                    <a:lumOff val="35000"/>
                  </a:schemeClr>
                </a:solidFill>
                <a:latin typeface="+mj-lt"/>
              </a:rPr>
              <a:t>minus, over and above the LC amount. </a:t>
            </a:r>
          </a:p>
          <a:p>
            <a:pPr lvl="0" algn="just" defTabSz="914400"/>
            <a:endParaRPr lang="en-US" sz="1400" b="1" dirty="0">
              <a:solidFill>
                <a:schemeClr val="tx1">
                  <a:lumMod val="65000"/>
                  <a:lumOff val="35000"/>
                </a:schemeClr>
              </a:solidFill>
              <a:latin typeface="+mj-lt"/>
            </a:endParaRPr>
          </a:p>
          <a:p>
            <a:pPr lvl="0" algn="just" defTabSz="914400"/>
            <a:r>
              <a:rPr lang="en-US" sz="1400" b="1" dirty="0" smtClean="0">
                <a:solidFill>
                  <a:schemeClr val="tx1">
                    <a:lumMod val="65000"/>
                    <a:lumOff val="35000"/>
                  </a:schemeClr>
                </a:solidFill>
                <a:latin typeface="+mj-lt"/>
              </a:rPr>
              <a:t>This excess should be linked with quantity of Goods or Unit price, as applicable.</a:t>
            </a:r>
            <a:endParaRPr lang="en-US" sz="1400" b="1" dirty="0">
              <a:solidFill>
                <a:schemeClr val="tx1">
                  <a:lumMod val="65000"/>
                  <a:lumOff val="35000"/>
                </a:schemeClr>
              </a:solidFill>
              <a:latin typeface="+mj-lt"/>
            </a:endParaRP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871268" y="4218785"/>
            <a:ext cx="4603146" cy="1169551"/>
          </a:xfrm>
          <a:prstGeom prst="rect">
            <a:avLst/>
          </a:prstGeom>
          <a:noFill/>
        </p:spPr>
        <p:txBody>
          <a:bodyPr wrap="square" rtlCol="0">
            <a:spAutoFit/>
          </a:bodyPr>
          <a:lstStyle/>
          <a:p>
            <a:pPr lvl="0" algn="just" defTabSz="914400" rtl="1"/>
            <a:r>
              <a:rPr lang="ar-AE" sz="1400" b="1" dirty="0">
                <a:solidFill>
                  <a:schemeClr val="accent1"/>
                </a:solidFill>
              </a:rPr>
              <a:t>قيمة الاعتماد والعملة (كتابة وأرقام) متضمنا هامش التفاوت/السماح بزيادة أو نقصان مبلغ الاعتماد والكمية. </a:t>
            </a:r>
            <a:endParaRPr lang="ar-AE" sz="1400" b="1" dirty="0" smtClean="0">
              <a:solidFill>
                <a:schemeClr val="accent1"/>
              </a:solidFill>
            </a:endParaRPr>
          </a:p>
          <a:p>
            <a:pPr lvl="0" algn="just" defTabSz="914400" rtl="1"/>
            <a:endParaRPr lang="ar-AE" sz="1400" b="1" dirty="0">
              <a:solidFill>
                <a:schemeClr val="accent1"/>
              </a:solidFill>
            </a:endParaRPr>
          </a:p>
          <a:p>
            <a:pPr lvl="0" algn="just" defTabSz="914400" rtl="1"/>
            <a:r>
              <a:rPr lang="ar-AE" sz="1400" b="1" dirty="0" smtClean="0">
                <a:solidFill>
                  <a:schemeClr val="accent1"/>
                </a:solidFill>
              </a:rPr>
              <a:t>مثال 10% </a:t>
            </a:r>
            <a:r>
              <a:rPr lang="ar-AE" sz="1400" b="1" dirty="0">
                <a:solidFill>
                  <a:schemeClr val="accent1"/>
                </a:solidFill>
              </a:rPr>
              <a:t>زيادة أو </a:t>
            </a:r>
            <a:r>
              <a:rPr lang="ar-AE" sz="1400" b="1" dirty="0" smtClean="0">
                <a:solidFill>
                  <a:schemeClr val="accent1"/>
                </a:solidFill>
              </a:rPr>
              <a:t>نقصان </a:t>
            </a:r>
            <a:r>
              <a:rPr lang="ar-AE" sz="1400" b="1" dirty="0">
                <a:solidFill>
                  <a:schemeClr val="accent1"/>
                </a:solidFill>
              </a:rPr>
              <a:t>في مبلغ الاعتماد </a:t>
            </a:r>
            <a:r>
              <a:rPr lang="ar-AE" sz="1400" b="1" dirty="0" smtClean="0">
                <a:solidFill>
                  <a:schemeClr val="accent1"/>
                </a:solidFill>
              </a:rPr>
              <a:t>وتكون مرتبطة بالكمية وسعر الوحدة ،حيثما ينطبق ذلك.</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1901051"/>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9" name="Rectangle 18">
            <a:extLst>
              <a:ext uri="{FF2B5EF4-FFF2-40B4-BE49-F238E27FC236}">
                <a16:creationId xmlns:a16="http://schemas.microsoft.com/office/drawing/2014/main" xmlns="" id="{401669C1-D2A5-4DAC-B3D0-716FB5FA4937}"/>
              </a:ext>
            </a:extLst>
          </p:cNvPr>
          <p:cNvSpPr/>
          <p:nvPr/>
        </p:nvSpPr>
        <p:spPr>
          <a:xfrm>
            <a:off x="6777999" y="2139381"/>
            <a:ext cx="4563373" cy="25603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xmlns="" id="{DB0FFD7C-8231-4683-AEDB-BE2528304914}"/>
              </a:ext>
            </a:extLst>
          </p:cNvPr>
          <p:cNvGrpSpPr/>
          <p:nvPr/>
        </p:nvGrpSpPr>
        <p:grpSpPr>
          <a:xfrm>
            <a:off x="5938395" y="2100799"/>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Tree>
    <p:extLst>
      <p:ext uri="{BB962C8B-B14F-4D97-AF65-F5344CB8AC3E}">
        <p14:creationId xmlns:p14="http://schemas.microsoft.com/office/powerpoint/2010/main" val="2226017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7">
            <a:extLst>
              <a:ext uri="{FF2B5EF4-FFF2-40B4-BE49-F238E27FC236}">
                <a16:creationId xmlns:a16="http://schemas.microsoft.com/office/drawing/2014/main" xmlns="" id="{8785DE75-1743-4550-991D-05EE1D8CB84A}"/>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6200000" flipH="1">
            <a:off x="-2441356" y="1615348"/>
            <a:ext cx="9129464" cy="424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1318" y="560136"/>
            <a:ext cx="662171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defTabSz="457200">
              <a:lnSpc>
                <a:spcPct val="100000"/>
              </a:lnSpc>
              <a:spcBef>
                <a:spcPts val="0"/>
              </a:spcBef>
            </a:pPr>
            <a:r>
              <a:rPr lang="id-ID" sz="2500" spc="-150" dirty="0">
                <a:solidFill>
                  <a:prstClr val="black">
                    <a:lumMod val="50000"/>
                    <a:lumOff val="50000"/>
                  </a:prstClr>
                </a:solidFill>
                <a:latin typeface="Calibri Light" panose="020F0302020204030204"/>
                <a:ea typeface="+mn-ea"/>
                <a:cs typeface="+mn-cs"/>
              </a:rPr>
              <a:t>Documentary Credit Application</a:t>
            </a:r>
            <a:r>
              <a:rPr lang="en-US" sz="2500" spc="-150" dirty="0">
                <a:solidFill>
                  <a:prstClr val="black">
                    <a:lumMod val="50000"/>
                    <a:lumOff val="50000"/>
                  </a:prstClr>
                </a:solidFill>
                <a:latin typeface="Calibri Light" panose="020F0302020204030204"/>
                <a:ea typeface="+mn-ea"/>
                <a:cs typeface="+mn-cs"/>
              </a:rPr>
              <a:t> </a:t>
            </a:r>
            <a:r>
              <a:rPr lang="id-ID" sz="2500" spc="-150" dirty="0" smtClean="0">
                <a:solidFill>
                  <a:prstClr val="black">
                    <a:lumMod val="50000"/>
                    <a:lumOff val="50000"/>
                  </a:prstClr>
                </a:solidFill>
                <a:latin typeface="Calibri Light" panose="020F0302020204030204"/>
                <a:ea typeface="+mn-ea"/>
                <a:cs typeface="+mn-cs"/>
              </a:rPr>
              <a:t>-</a:t>
            </a:r>
            <a:r>
              <a:rPr lang="en-US" sz="2500" spc="-150" dirty="0" smtClean="0">
                <a:solidFill>
                  <a:prstClr val="black">
                    <a:lumMod val="50000"/>
                    <a:lumOff val="50000"/>
                  </a:prstClr>
                </a:solidFill>
                <a:latin typeface="Calibri Light" panose="020F0302020204030204"/>
                <a:ea typeface="+mn-ea"/>
                <a:cs typeface="+mn-cs"/>
              </a:rPr>
              <a:t> </a:t>
            </a:r>
            <a:r>
              <a:rPr lang="id-ID" sz="2500" spc="-150" dirty="0" smtClean="0">
                <a:solidFill>
                  <a:srgbClr val="F79646">
                    <a:lumMod val="75000"/>
                  </a:srgbClr>
                </a:solidFill>
                <a:latin typeface="Calibri Light" panose="020F0302020204030204"/>
                <a:ea typeface="+mn-ea"/>
                <a:cs typeface="+mn-cs"/>
              </a:rPr>
              <a:t>Non </a:t>
            </a:r>
            <a:r>
              <a:rPr lang="id-ID" sz="2500" spc="-150" dirty="0">
                <a:solidFill>
                  <a:srgbClr val="F79646">
                    <a:lumMod val="75000"/>
                  </a:srgbClr>
                </a:solidFill>
                <a:latin typeface="Calibri Light" panose="020F0302020204030204"/>
                <a:ea typeface="+mn-ea"/>
                <a:cs typeface="+mn-cs"/>
              </a:rPr>
              <a:t>Murabaha</a:t>
            </a:r>
            <a:r>
              <a:rPr lang="en-US" sz="2500" spc="-150" dirty="0">
                <a:solidFill>
                  <a:srgbClr val="F79646">
                    <a:lumMod val="75000"/>
                  </a:srgbClr>
                </a:solidFill>
                <a:latin typeface="Calibri Light" panose="020F0302020204030204"/>
                <a:ea typeface="+mn-ea"/>
                <a:cs typeface="+mn-cs"/>
              </a:rPr>
              <a:t> </a:t>
            </a:r>
            <a:endParaRPr lang="id-ID" sz="2500" spc="-150" dirty="0">
              <a:solidFill>
                <a:srgbClr val="F79646">
                  <a:lumMod val="75000"/>
                </a:srgbClr>
              </a:solidFill>
              <a:latin typeface="Calibri Light" panose="020F0302020204030204"/>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96" t="2516" r="2090" b="628"/>
          <a:stretch/>
        </p:blipFill>
        <p:spPr>
          <a:xfrm>
            <a:off x="6780364" y="112146"/>
            <a:ext cx="4563373" cy="664234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21522" y="1047597"/>
            <a:ext cx="4212557" cy="22860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lvl="0">
              <a:defRPr/>
            </a:pPr>
            <a:r>
              <a:rPr lang="en-US" sz="1400" b="1" dirty="0">
                <a:solidFill>
                  <a:schemeClr val="accent6">
                    <a:lumMod val="75000"/>
                  </a:schemeClr>
                </a:solidFill>
                <a:latin typeface="+mj-lt"/>
              </a:rPr>
              <a:t>TRADE FINANCE ACADEMY</a:t>
            </a:r>
          </a:p>
        </p:txBody>
      </p:sp>
      <p:sp>
        <p:nvSpPr>
          <p:cNvPr id="7" name="TextBox 6"/>
          <p:cNvSpPr txBox="1"/>
          <p:nvPr/>
        </p:nvSpPr>
        <p:spPr>
          <a:xfrm>
            <a:off x="1288321" y="2345852"/>
            <a:ext cx="4462788" cy="738664"/>
          </a:xfrm>
          <a:prstGeom prst="rect">
            <a:avLst/>
          </a:prstGeom>
          <a:noFill/>
        </p:spPr>
        <p:txBody>
          <a:bodyPr wrap="square" rtlCol="0">
            <a:spAutoFit/>
          </a:bodyPr>
          <a:lstStyle/>
          <a:p>
            <a:pPr lvl="0" algn="just" defTabSz="914400"/>
            <a:r>
              <a:rPr lang="en-US" sz="1400" b="1" dirty="0">
                <a:solidFill>
                  <a:schemeClr val="tx1">
                    <a:lumMod val="65000"/>
                    <a:lumOff val="35000"/>
                  </a:schemeClr>
                </a:solidFill>
                <a:latin typeface="+mj-lt"/>
              </a:rPr>
              <a:t>Expiry Date: the last date </a:t>
            </a:r>
            <a:r>
              <a:rPr lang="en-US" sz="1400" b="1" dirty="0" smtClean="0">
                <a:solidFill>
                  <a:schemeClr val="tx1">
                    <a:lumMod val="65000"/>
                    <a:lumOff val="35000"/>
                  </a:schemeClr>
                </a:solidFill>
                <a:latin typeface="+mj-lt"/>
              </a:rPr>
              <a:t>on or before </a:t>
            </a:r>
            <a:r>
              <a:rPr lang="en-US" sz="1400" b="1" dirty="0">
                <a:solidFill>
                  <a:schemeClr val="tx1">
                    <a:lumMod val="65000"/>
                    <a:lumOff val="35000"/>
                  </a:schemeClr>
                </a:solidFill>
                <a:latin typeface="+mj-lt"/>
              </a:rPr>
              <a:t>which beneficiary’s should present the documents @ nominated bank’s counter </a:t>
            </a:r>
            <a:r>
              <a:rPr lang="en-US" sz="1400" b="1" dirty="0" err="1">
                <a:solidFill>
                  <a:schemeClr val="tx1">
                    <a:lumMod val="65000"/>
                    <a:lumOff val="35000"/>
                  </a:schemeClr>
                </a:solidFill>
                <a:latin typeface="+mj-lt"/>
              </a:rPr>
              <a:t>i.e</a:t>
            </a:r>
            <a:r>
              <a:rPr lang="en-US" sz="1400" b="1" dirty="0">
                <a:solidFill>
                  <a:schemeClr val="tx1">
                    <a:lumMod val="65000"/>
                    <a:lumOff val="35000"/>
                  </a:schemeClr>
                </a:solidFill>
                <a:latin typeface="+mj-lt"/>
              </a:rPr>
              <a:t>, 21.10.2018</a:t>
            </a:r>
          </a:p>
        </p:txBody>
      </p:sp>
      <p:grpSp>
        <p:nvGrpSpPr>
          <p:cNvPr id="2" name="Group 1"/>
          <p:cNvGrpSpPr/>
          <p:nvPr/>
        </p:nvGrpSpPr>
        <p:grpSpPr>
          <a:xfrm>
            <a:off x="412896" y="3740150"/>
            <a:ext cx="5909016" cy="63500"/>
            <a:chOff x="5631864" y="3187700"/>
            <a:chExt cx="5909016" cy="63500"/>
          </a:xfrm>
        </p:grpSpPr>
        <p:sp>
          <p:nvSpPr>
            <p:cNvPr id="9" name="Rectangle 8"/>
            <p:cNvSpPr/>
            <p:nvPr/>
          </p:nvSpPr>
          <p:spPr>
            <a:xfrm>
              <a:off x="5631864" y="3187700"/>
              <a:ext cx="984836" cy="6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616700" y="3187700"/>
              <a:ext cx="984836"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601536" y="3187700"/>
              <a:ext cx="984836"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586372" y="3187700"/>
              <a:ext cx="984836"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9571208" y="3187700"/>
              <a:ext cx="984836" cy="6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0556044" y="3187700"/>
              <a:ext cx="984836"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p:cNvSpPr txBox="1"/>
          <p:nvPr/>
        </p:nvSpPr>
        <p:spPr>
          <a:xfrm>
            <a:off x="421522" y="4218785"/>
            <a:ext cx="5052892" cy="738664"/>
          </a:xfrm>
          <a:prstGeom prst="rect">
            <a:avLst/>
          </a:prstGeom>
          <a:noFill/>
        </p:spPr>
        <p:txBody>
          <a:bodyPr wrap="square" rtlCol="0">
            <a:spAutoFit/>
          </a:bodyPr>
          <a:lstStyle/>
          <a:p>
            <a:pPr lvl="0" algn="r" defTabSz="914400" rtl="1"/>
            <a:r>
              <a:rPr lang="ar-AE" sz="1400" b="1" dirty="0">
                <a:solidFill>
                  <a:schemeClr val="accent1"/>
                </a:solidFill>
              </a:rPr>
              <a:t>تاريخ الانتهاء : تاريخ انتهاء تقديم المستفيد للمستندات للبنك </a:t>
            </a:r>
            <a:r>
              <a:rPr lang="ar-AE" sz="1400" b="1" dirty="0" smtClean="0">
                <a:solidFill>
                  <a:schemeClr val="accent1"/>
                </a:solidFill>
              </a:rPr>
              <a:t>المعين.  </a:t>
            </a:r>
          </a:p>
          <a:p>
            <a:pPr lvl="0" algn="r" defTabSz="914400" rtl="1"/>
            <a:endParaRPr lang="ar-AE" sz="1400" b="1" dirty="0" smtClean="0">
              <a:solidFill>
                <a:schemeClr val="accent1"/>
              </a:solidFill>
            </a:endParaRPr>
          </a:p>
          <a:p>
            <a:pPr lvl="0" algn="r" defTabSz="914400" rtl="1"/>
            <a:r>
              <a:rPr lang="ar-AE" sz="1400" b="1" dirty="0" smtClean="0">
                <a:solidFill>
                  <a:schemeClr val="accent1"/>
                </a:solidFill>
              </a:rPr>
              <a:t>مثال : في أو قبل 2018/10/21</a:t>
            </a:r>
            <a:endParaRPr lang="ar-AE" sz="1400" b="1" dirty="0">
              <a:solidFill>
                <a:schemeClr val="accent1"/>
              </a:solidFill>
            </a:endParaRPr>
          </a:p>
        </p:txBody>
      </p:sp>
      <p:grpSp>
        <p:nvGrpSpPr>
          <p:cNvPr id="21" name="Group 20">
            <a:extLst>
              <a:ext uri="{FF2B5EF4-FFF2-40B4-BE49-F238E27FC236}">
                <a16:creationId xmlns:a16="http://schemas.microsoft.com/office/drawing/2014/main" xmlns="" id="{93C8817A-1453-4F59-A974-7261CE6EB704}"/>
              </a:ext>
            </a:extLst>
          </p:cNvPr>
          <p:cNvGrpSpPr/>
          <p:nvPr/>
        </p:nvGrpSpPr>
        <p:grpSpPr>
          <a:xfrm>
            <a:off x="472551" y="2305498"/>
            <a:ext cx="619962" cy="677075"/>
            <a:chOff x="6365038" y="4165630"/>
            <a:chExt cx="619962" cy="677075"/>
          </a:xfrm>
        </p:grpSpPr>
        <p:sp>
          <p:nvSpPr>
            <p:cNvPr id="22" name="Hexagon 21">
              <a:extLst>
                <a:ext uri="{FF2B5EF4-FFF2-40B4-BE49-F238E27FC236}">
                  <a16:creationId xmlns:a16="http://schemas.microsoft.com/office/drawing/2014/main" xmlns="" id="{FFCD6803-63EA-4FBE-824A-0C74DEE4345C}"/>
                </a:ext>
              </a:extLst>
            </p:cNvPr>
            <p:cNvSpPr/>
            <p:nvPr/>
          </p:nvSpPr>
          <p:spPr>
            <a:xfrm rot="5400000">
              <a:off x="6336481" y="4194187"/>
              <a:ext cx="677075" cy="61996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286">
              <a:extLst>
                <a:ext uri="{FF2B5EF4-FFF2-40B4-BE49-F238E27FC236}">
                  <a16:creationId xmlns:a16="http://schemas.microsoft.com/office/drawing/2014/main" xmlns="" id="{9CE2ED7C-97F3-4D34-94E9-EED33DC97367}"/>
                </a:ext>
              </a:extLst>
            </p:cNvPr>
            <p:cNvSpPr>
              <a:spLocks noEditPoints="1"/>
            </p:cNvSpPr>
            <p:nvPr/>
          </p:nvSpPr>
          <p:spPr bwMode="auto">
            <a:xfrm>
              <a:off x="6515849" y="4344621"/>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6" name="Group 35">
            <a:extLst>
              <a:ext uri="{FF2B5EF4-FFF2-40B4-BE49-F238E27FC236}">
                <a16:creationId xmlns:a16="http://schemas.microsoft.com/office/drawing/2014/main" xmlns="" id="{5AB53229-8EB6-4CDC-A041-14A4D2FA432A}"/>
              </a:ext>
            </a:extLst>
          </p:cNvPr>
          <p:cNvGrpSpPr/>
          <p:nvPr/>
        </p:nvGrpSpPr>
        <p:grpSpPr>
          <a:xfrm>
            <a:off x="5600298" y="4076801"/>
            <a:ext cx="619962" cy="677075"/>
            <a:chOff x="10920918" y="3556062"/>
            <a:chExt cx="619962" cy="677075"/>
          </a:xfrm>
        </p:grpSpPr>
        <p:sp>
          <p:nvSpPr>
            <p:cNvPr id="38" name="Hexagon 37">
              <a:extLst>
                <a:ext uri="{FF2B5EF4-FFF2-40B4-BE49-F238E27FC236}">
                  <a16:creationId xmlns:a16="http://schemas.microsoft.com/office/drawing/2014/main" xmlns="" id="{76A3EE4E-3D4D-4588-AC1B-623B025D2EE7}"/>
                </a:ext>
              </a:extLst>
            </p:cNvPr>
            <p:cNvSpPr/>
            <p:nvPr/>
          </p:nvSpPr>
          <p:spPr>
            <a:xfrm rot="5400000">
              <a:off x="10892361" y="3584619"/>
              <a:ext cx="677075" cy="619962"/>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blurRad="38100" dist="19050" dir="2700000" algn="tl" rotWithShape="0">
                    <a:schemeClr val="dk1">
                      <a:alpha val="40000"/>
                    </a:schemeClr>
                  </a:outerShdw>
                </a:effectLst>
              </a:endParaRPr>
            </a:p>
          </p:txBody>
        </p:sp>
        <p:sp>
          <p:nvSpPr>
            <p:cNvPr id="39" name="Freeform 286">
              <a:extLst>
                <a:ext uri="{FF2B5EF4-FFF2-40B4-BE49-F238E27FC236}">
                  <a16:creationId xmlns:a16="http://schemas.microsoft.com/office/drawing/2014/main" xmlns="" id="{D3D0B65D-1ECD-4C23-A515-955751AD46D6}"/>
                </a:ext>
              </a:extLst>
            </p:cNvPr>
            <p:cNvSpPr>
              <a:spLocks noEditPoints="1"/>
            </p:cNvSpPr>
            <p:nvPr/>
          </p:nvSpPr>
          <p:spPr bwMode="auto">
            <a:xfrm>
              <a:off x="11071729" y="3735053"/>
              <a:ext cx="318338" cy="319094"/>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9" name="Rectangle 18">
            <a:extLst>
              <a:ext uri="{FF2B5EF4-FFF2-40B4-BE49-F238E27FC236}">
                <a16:creationId xmlns:a16="http://schemas.microsoft.com/office/drawing/2014/main" xmlns="" id="{401669C1-D2A5-4DAC-B3D0-716FB5FA4937}"/>
              </a:ext>
            </a:extLst>
          </p:cNvPr>
          <p:cNvSpPr/>
          <p:nvPr/>
        </p:nvSpPr>
        <p:spPr>
          <a:xfrm>
            <a:off x="6778000" y="2363662"/>
            <a:ext cx="1662500" cy="13870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xmlns="" id="{DB0FFD7C-8231-4683-AEDB-BE2528304914}"/>
              </a:ext>
            </a:extLst>
          </p:cNvPr>
          <p:cNvGrpSpPr/>
          <p:nvPr/>
        </p:nvGrpSpPr>
        <p:grpSpPr>
          <a:xfrm>
            <a:off x="5938395" y="2307828"/>
            <a:ext cx="767033" cy="311866"/>
            <a:chOff x="5070523" y="2998118"/>
            <a:chExt cx="767033" cy="311866"/>
          </a:xfrm>
        </p:grpSpPr>
        <p:sp>
          <p:nvSpPr>
            <p:cNvPr id="32" name="Oval 31">
              <a:extLst>
                <a:ext uri="{FF2B5EF4-FFF2-40B4-BE49-F238E27FC236}">
                  <a16:creationId xmlns:a16="http://schemas.microsoft.com/office/drawing/2014/main" xmlns="" id="{67E8918A-2F5B-4D4F-9AC1-E61E6AE8E061}"/>
                </a:ext>
              </a:extLst>
            </p:cNvPr>
            <p:cNvSpPr/>
            <p:nvPr userDrawn="1"/>
          </p:nvSpPr>
          <p:spPr>
            <a:xfrm rot="21270178">
              <a:off x="5070523" y="3118675"/>
              <a:ext cx="70753" cy="70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3" name="Oval 32">
              <a:extLst>
                <a:ext uri="{FF2B5EF4-FFF2-40B4-BE49-F238E27FC236}">
                  <a16:creationId xmlns:a16="http://schemas.microsoft.com/office/drawing/2014/main" xmlns="" id="{E0AD72CE-7B92-4FFC-A926-B21974E431FC}"/>
                </a:ext>
              </a:extLst>
            </p:cNvPr>
            <p:cNvSpPr/>
            <p:nvPr userDrawn="1"/>
          </p:nvSpPr>
          <p:spPr>
            <a:xfrm rot="21270178">
              <a:off x="5206847" y="3107860"/>
              <a:ext cx="92385" cy="92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4" name="Oval 33">
              <a:extLst>
                <a:ext uri="{FF2B5EF4-FFF2-40B4-BE49-F238E27FC236}">
                  <a16:creationId xmlns:a16="http://schemas.microsoft.com/office/drawing/2014/main" xmlns="" id="{CB9F5B0C-1152-4A23-BA99-210346F4D0F5}"/>
                </a:ext>
              </a:extLst>
            </p:cNvPr>
            <p:cNvSpPr/>
            <p:nvPr userDrawn="1"/>
          </p:nvSpPr>
          <p:spPr>
            <a:xfrm rot="21270178">
              <a:off x="5367804" y="3085781"/>
              <a:ext cx="136543" cy="1365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n>
                  <a:noFill/>
                </a:ln>
              </a:endParaRPr>
            </a:p>
          </p:txBody>
        </p:sp>
        <p:sp>
          <p:nvSpPr>
            <p:cNvPr id="35" name="Isosceles Triangle 34">
              <a:extLst>
                <a:ext uri="{FF2B5EF4-FFF2-40B4-BE49-F238E27FC236}">
                  <a16:creationId xmlns:a16="http://schemas.microsoft.com/office/drawing/2014/main" xmlns="" id="{4D76BC3A-059D-4FCC-A998-064A56751615}"/>
                </a:ext>
              </a:extLst>
            </p:cNvPr>
            <p:cNvSpPr/>
            <p:nvPr userDrawn="1"/>
          </p:nvSpPr>
          <p:spPr>
            <a:xfrm rot="5400000">
              <a:off x="5547198" y="3019626"/>
              <a:ext cx="311866" cy="2688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7" name="Rectangle 26">
            <a:extLst>
              <a:ext uri="{FF2B5EF4-FFF2-40B4-BE49-F238E27FC236}">
                <a16:creationId xmlns:a16="http://schemas.microsoft.com/office/drawing/2014/main" xmlns="" id="{401669C1-D2A5-4DAC-B3D0-716FB5FA4937}"/>
              </a:ext>
            </a:extLst>
          </p:cNvPr>
          <p:cNvSpPr/>
          <p:nvPr/>
        </p:nvSpPr>
        <p:spPr>
          <a:xfrm>
            <a:off x="10023893" y="2360791"/>
            <a:ext cx="1251819" cy="15337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697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00"/>
                            </p:stCondLst>
                            <p:childTnLst>
                              <p:par>
                                <p:cTn id="24" presetID="16" presetClass="entr" presetSubtype="37"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4000"/>
                            </p:stCondLst>
                            <p:childTnLst>
                              <p:par>
                                <p:cTn id="38" presetID="2" presetClass="entr" presetSubtype="1"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animBg="1"/>
      <p:bldP spid="2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2373</TotalTime>
  <Words>1945</Words>
  <Application>Microsoft Office PowerPoint</Application>
  <PresentationFormat>Custom</PresentationFormat>
  <Paragraphs>215</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 Almarzooqi</dc:creator>
  <cp:lastModifiedBy>Atia Rabbani</cp:lastModifiedBy>
  <cp:revision>149</cp:revision>
  <cp:lastPrinted>2018-04-04T07:03:23Z</cp:lastPrinted>
  <dcterms:created xsi:type="dcterms:W3CDTF">2018-02-27T08:49:32Z</dcterms:created>
  <dcterms:modified xsi:type="dcterms:W3CDTF">2018-04-05T06:07:45Z</dcterms:modified>
</cp:coreProperties>
</file>